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7" r:id="rId3"/>
    <p:sldId id="258" r:id="rId4"/>
    <p:sldId id="259" r:id="rId5"/>
    <p:sldId id="263" r:id="rId6"/>
    <p:sldId id="261" r:id="rId7"/>
    <p:sldId id="262" r:id="rId8"/>
    <p:sldId id="264" r:id="rId9"/>
    <p:sldId id="265" r:id="rId10"/>
    <p:sldId id="266" r:id="rId11"/>
    <p:sldId id="26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B7199E-1106-4DF6-9F5D-42EB4DB0F3D2}" v="137" dt="2021-09-15T17:39:34.9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48" autoAdjust="0"/>
    <p:restoredTop sz="94660"/>
  </p:normalViewPr>
  <p:slideViewPr>
    <p:cSldViewPr snapToGrid="0">
      <p:cViewPr>
        <p:scale>
          <a:sx n="106" d="100"/>
          <a:sy n="106" d="100"/>
        </p:scale>
        <p:origin x="2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TIN BOYLE" userId="82a229f7-a8c4-4523-9c6a-3c3c3e5e5c50" providerId="ADAL" clId="{18B7199E-1106-4DF6-9F5D-42EB4DB0F3D2}"/>
    <pc:docChg chg="undo custSel modSld">
      <pc:chgData name="KRISTIN BOYLE" userId="82a229f7-a8c4-4523-9c6a-3c3c3e5e5c50" providerId="ADAL" clId="{18B7199E-1106-4DF6-9F5D-42EB4DB0F3D2}" dt="2021-09-15T17:39:34.989" v="472"/>
      <pc:docMkLst>
        <pc:docMk/>
      </pc:docMkLst>
      <pc:sldChg chg="addSp delSp modSp mod">
        <pc:chgData name="KRISTIN BOYLE" userId="82a229f7-a8c4-4523-9c6a-3c3c3e5e5c50" providerId="ADAL" clId="{18B7199E-1106-4DF6-9F5D-42EB4DB0F3D2}" dt="2021-09-14T18:21:52.472" v="240" actId="13822"/>
        <pc:sldMkLst>
          <pc:docMk/>
          <pc:sldMk cId="1512513835" sldId="261"/>
        </pc:sldMkLst>
        <pc:grpChg chg="del mod">
          <ac:chgData name="KRISTIN BOYLE" userId="82a229f7-a8c4-4523-9c6a-3c3c3e5e5c50" providerId="ADAL" clId="{18B7199E-1106-4DF6-9F5D-42EB4DB0F3D2}" dt="2021-09-14T13:17:14.852" v="50"/>
          <ac:grpSpMkLst>
            <pc:docMk/>
            <pc:sldMk cId="1512513835" sldId="261"/>
            <ac:grpSpMk id="17" creationId="{9DB1FD2C-C455-44BE-80E1-2477544859E3}"/>
          </ac:grpSpMkLst>
        </pc:grpChg>
        <pc:grpChg chg="del mod">
          <ac:chgData name="KRISTIN BOYLE" userId="82a229f7-a8c4-4523-9c6a-3c3c3e5e5c50" providerId="ADAL" clId="{18B7199E-1106-4DF6-9F5D-42EB4DB0F3D2}" dt="2021-09-14T13:16:50.012" v="39"/>
          <ac:grpSpMkLst>
            <pc:docMk/>
            <pc:sldMk cId="1512513835" sldId="261"/>
            <ac:grpSpMk id="24" creationId="{638866F8-80F5-4206-B4A4-00656C41E767}"/>
          </ac:grpSpMkLst>
        </pc:grpChg>
        <pc:grpChg chg="del mod">
          <ac:chgData name="KRISTIN BOYLE" userId="82a229f7-a8c4-4523-9c6a-3c3c3e5e5c50" providerId="ADAL" clId="{18B7199E-1106-4DF6-9F5D-42EB4DB0F3D2}" dt="2021-09-14T13:16:51.631" v="41"/>
          <ac:grpSpMkLst>
            <pc:docMk/>
            <pc:sldMk cId="1512513835" sldId="261"/>
            <ac:grpSpMk id="26" creationId="{BF8FD201-33A5-4FB6-8CC4-4EF3F21E1078}"/>
          </ac:grpSpMkLst>
        </pc:grpChg>
        <pc:grpChg chg="del mod">
          <ac:chgData name="KRISTIN BOYLE" userId="82a229f7-a8c4-4523-9c6a-3c3c3e5e5c50" providerId="ADAL" clId="{18B7199E-1106-4DF6-9F5D-42EB4DB0F3D2}" dt="2021-09-14T13:16:56.504" v="43"/>
          <ac:grpSpMkLst>
            <pc:docMk/>
            <pc:sldMk cId="1512513835" sldId="261"/>
            <ac:grpSpMk id="28" creationId="{D58F22C0-7154-460D-8EB2-2B55FF244A30}"/>
          </ac:grpSpMkLst>
        </pc:grpChg>
        <pc:grpChg chg="del mod">
          <ac:chgData name="KRISTIN BOYLE" userId="82a229f7-a8c4-4523-9c6a-3c3c3e5e5c50" providerId="ADAL" clId="{18B7199E-1106-4DF6-9F5D-42EB4DB0F3D2}" dt="2021-09-14T13:17:02.787" v="46"/>
          <ac:grpSpMkLst>
            <pc:docMk/>
            <pc:sldMk cId="1512513835" sldId="261"/>
            <ac:grpSpMk id="30" creationId="{5E27D35F-440F-43F4-89D3-EB7409FA2826}"/>
          </ac:grpSpMkLst>
        </pc:grpChg>
        <pc:grpChg chg="del mod">
          <ac:chgData name="KRISTIN BOYLE" userId="82a229f7-a8c4-4523-9c6a-3c3c3e5e5c50" providerId="ADAL" clId="{18B7199E-1106-4DF6-9F5D-42EB4DB0F3D2}" dt="2021-09-14T13:17:14.860" v="56"/>
          <ac:grpSpMkLst>
            <pc:docMk/>
            <pc:sldMk cId="1512513835" sldId="261"/>
            <ac:grpSpMk id="33" creationId="{D8006EB7-166C-4556-9A84-17B4DA02C97B}"/>
          </ac:grpSpMkLst>
        </pc:grpChg>
        <pc:grpChg chg="del mod">
          <ac:chgData name="KRISTIN BOYLE" userId="82a229f7-a8c4-4523-9c6a-3c3c3e5e5c50" providerId="ADAL" clId="{18B7199E-1106-4DF6-9F5D-42EB4DB0F3D2}" dt="2021-09-14T15:46:05.598" v="179"/>
          <ac:grpSpMkLst>
            <pc:docMk/>
            <pc:sldMk cId="1512513835" sldId="261"/>
            <ac:grpSpMk id="45" creationId="{6A26356D-98E1-4220-B8FB-8D0A32DB6B13}"/>
          </ac:grpSpMkLst>
        </pc:grpChg>
        <pc:grpChg chg="del mod">
          <ac:chgData name="KRISTIN BOYLE" userId="82a229f7-a8c4-4523-9c6a-3c3c3e5e5c50" providerId="ADAL" clId="{18B7199E-1106-4DF6-9F5D-42EB4DB0F3D2}" dt="2021-09-14T15:46:05.602" v="189"/>
          <ac:grpSpMkLst>
            <pc:docMk/>
            <pc:sldMk cId="1512513835" sldId="261"/>
            <ac:grpSpMk id="50" creationId="{56646532-BB99-4212-98F9-48BEE830E49A}"/>
          </ac:grpSpMkLst>
        </pc:grpChg>
        <pc:grpChg chg="del mod">
          <ac:chgData name="KRISTIN BOYLE" userId="82a229f7-a8c4-4523-9c6a-3c3c3e5e5c50" providerId="ADAL" clId="{18B7199E-1106-4DF6-9F5D-42EB4DB0F3D2}" dt="2021-09-14T15:46:05.597" v="178"/>
          <ac:grpSpMkLst>
            <pc:docMk/>
            <pc:sldMk cId="1512513835" sldId="261"/>
            <ac:grpSpMk id="58" creationId="{95712B13-2DC7-4705-B0CE-90F2A6409004}"/>
          </ac:grpSpMkLst>
        </pc:grpChg>
        <pc:grpChg chg="del mod">
          <ac:chgData name="KRISTIN BOYLE" userId="82a229f7-a8c4-4523-9c6a-3c3c3e5e5c50" providerId="ADAL" clId="{18B7199E-1106-4DF6-9F5D-42EB4DB0F3D2}" dt="2021-09-14T15:30:08.009" v="131"/>
          <ac:grpSpMkLst>
            <pc:docMk/>
            <pc:sldMk cId="1512513835" sldId="261"/>
            <ac:grpSpMk id="62" creationId="{327CE1F3-80BD-41F1-8BF2-16CE8FCE91CF}"/>
          </ac:grpSpMkLst>
        </pc:grpChg>
        <pc:grpChg chg="del mod">
          <ac:chgData name="KRISTIN BOYLE" userId="82a229f7-a8c4-4523-9c6a-3c3c3e5e5c50" providerId="ADAL" clId="{18B7199E-1106-4DF6-9F5D-42EB4DB0F3D2}" dt="2021-09-14T15:46:05.601" v="188"/>
          <ac:grpSpMkLst>
            <pc:docMk/>
            <pc:sldMk cId="1512513835" sldId="261"/>
            <ac:grpSpMk id="1024" creationId="{D8942A02-B96B-4812-B68A-4BD3C11CF73C}"/>
          </ac:grpSpMkLst>
        </pc:grpChg>
        <pc:grpChg chg="mod">
          <ac:chgData name="KRISTIN BOYLE" userId="82a229f7-a8c4-4523-9c6a-3c3c3e5e5c50" providerId="ADAL" clId="{18B7199E-1106-4DF6-9F5D-42EB4DB0F3D2}" dt="2021-09-14T15:30:42.303" v="135"/>
          <ac:grpSpMkLst>
            <pc:docMk/>
            <pc:sldMk cId="1512513835" sldId="261"/>
            <ac:grpSpMk id="1029" creationId="{4B78CDEC-09F3-4E3C-968D-88A69A862124}"/>
          </ac:grpSpMkLst>
        </pc:grpChg>
        <pc:grpChg chg="mod">
          <ac:chgData name="KRISTIN BOYLE" userId="82a229f7-a8c4-4523-9c6a-3c3c3e5e5c50" providerId="ADAL" clId="{18B7199E-1106-4DF6-9F5D-42EB4DB0F3D2}" dt="2021-09-14T18:14:28.973" v="221"/>
          <ac:grpSpMkLst>
            <pc:docMk/>
            <pc:sldMk cId="1512513835" sldId="261"/>
            <ac:grpSpMk id="1040" creationId="{3AD91131-C667-4134-8382-6F32FA415E66}"/>
          </ac:grpSpMkLst>
        </pc:grpChg>
        <pc:grpChg chg="mod">
          <ac:chgData name="KRISTIN BOYLE" userId="82a229f7-a8c4-4523-9c6a-3c3c3e5e5c50" providerId="ADAL" clId="{18B7199E-1106-4DF6-9F5D-42EB4DB0F3D2}" dt="2021-09-14T18:17:59.926" v="227"/>
          <ac:grpSpMkLst>
            <pc:docMk/>
            <pc:sldMk cId="1512513835" sldId="261"/>
            <ac:grpSpMk id="1046" creationId="{5C2817E4-5A97-4F25-A6C4-EA4054EAEF0B}"/>
          </ac:grpSpMkLst>
        </pc:grpChg>
        <pc:grpChg chg="mod">
          <ac:chgData name="KRISTIN BOYLE" userId="82a229f7-a8c4-4523-9c6a-3c3c3e5e5c50" providerId="ADAL" clId="{18B7199E-1106-4DF6-9F5D-42EB4DB0F3D2}" dt="2021-09-14T18:20:08.281" v="237"/>
          <ac:grpSpMkLst>
            <pc:docMk/>
            <pc:sldMk cId="1512513835" sldId="261"/>
            <ac:grpSpMk id="1056" creationId="{888A9822-2B4E-4F44-9510-7B233E3AAC5F}"/>
          </ac:grpSpMkLst>
        </pc:grpChg>
        <pc:inkChg chg="add del">
          <ac:chgData name="KRISTIN BOYLE" userId="82a229f7-a8c4-4523-9c6a-3c3c3e5e5c50" providerId="ADAL" clId="{18B7199E-1106-4DF6-9F5D-42EB4DB0F3D2}" dt="2021-09-14T13:19:30.324" v="81"/>
          <ac:inkMkLst>
            <pc:docMk/>
            <pc:sldMk cId="1512513835" sldId="261"/>
            <ac:inkMk id="3" creationId="{11BCA2CA-02BA-42E9-8186-06E87D1E6AA4}"/>
          </ac:inkMkLst>
        </pc:inkChg>
        <pc:inkChg chg="add del">
          <ac:chgData name="KRISTIN BOYLE" userId="82a229f7-a8c4-4523-9c6a-3c3c3e5e5c50" providerId="ADAL" clId="{18B7199E-1106-4DF6-9F5D-42EB4DB0F3D2}" dt="2021-09-13T12:21:10.388" v="2"/>
          <ac:inkMkLst>
            <pc:docMk/>
            <pc:sldMk cId="1512513835" sldId="261"/>
            <ac:inkMk id="3" creationId="{CFA2190B-D794-4C82-91D0-2D1D89B4BBF5}"/>
          </ac:inkMkLst>
        </pc:inkChg>
        <pc:inkChg chg="add">
          <ac:chgData name="KRISTIN BOYLE" userId="82a229f7-a8c4-4523-9c6a-3c3c3e5e5c50" providerId="ADAL" clId="{18B7199E-1106-4DF6-9F5D-42EB4DB0F3D2}" dt="2021-09-14T13:10:32.188" v="21" actId="9405"/>
          <ac:inkMkLst>
            <pc:docMk/>
            <pc:sldMk cId="1512513835" sldId="261"/>
            <ac:inkMk id="7" creationId="{B44D0745-8BDE-474B-80FA-75FB5BBCCC30}"/>
          </ac:inkMkLst>
        </pc:inkChg>
        <pc:inkChg chg="add del">
          <ac:chgData name="KRISTIN BOYLE" userId="82a229f7-a8c4-4523-9c6a-3c3c3e5e5c50" providerId="ADAL" clId="{18B7199E-1106-4DF6-9F5D-42EB4DB0F3D2}" dt="2021-09-13T12:24:00.493" v="17" actId="478"/>
          <ac:inkMkLst>
            <pc:docMk/>
            <pc:sldMk cId="1512513835" sldId="261"/>
            <ac:inkMk id="7" creationId="{CF504FFC-4967-4037-8CB4-9C0E1CB1159B}"/>
          </ac:inkMkLst>
        </pc:inkChg>
        <pc:inkChg chg="add del">
          <ac:chgData name="KRISTIN BOYLE" userId="82a229f7-a8c4-4523-9c6a-3c3c3e5e5c50" providerId="ADAL" clId="{18B7199E-1106-4DF6-9F5D-42EB4DB0F3D2}" dt="2021-09-14T13:19:30.324" v="81"/>
          <ac:inkMkLst>
            <pc:docMk/>
            <pc:sldMk cId="1512513835" sldId="261"/>
            <ac:inkMk id="8" creationId="{932A7D81-529C-4657-8F4B-B534748C1097}"/>
          </ac:inkMkLst>
        </pc:inkChg>
        <pc:inkChg chg="add">
          <ac:chgData name="KRISTIN BOYLE" userId="82a229f7-a8c4-4523-9c6a-3c3c3e5e5c50" providerId="ADAL" clId="{18B7199E-1106-4DF6-9F5D-42EB4DB0F3D2}" dt="2021-09-14T13:12:53.441" v="26" actId="9405"/>
          <ac:inkMkLst>
            <pc:docMk/>
            <pc:sldMk cId="1512513835" sldId="261"/>
            <ac:inkMk id="13" creationId="{6C8252F0-1F9B-4C25-B48E-4AD436C432AA}"/>
          </ac:inkMkLst>
        </pc:inkChg>
        <pc:inkChg chg="add del">
          <ac:chgData name="KRISTIN BOYLE" userId="82a229f7-a8c4-4523-9c6a-3c3c3e5e5c50" providerId="ADAL" clId="{18B7199E-1106-4DF6-9F5D-42EB4DB0F3D2}" dt="2021-09-14T13:13:04.601" v="28" actId="9405"/>
          <ac:inkMkLst>
            <pc:docMk/>
            <pc:sldMk cId="1512513835" sldId="261"/>
            <ac:inkMk id="14" creationId="{BF47215B-EB8E-4E73-9CD9-EF3091A81775}"/>
          </ac:inkMkLst>
        </pc:inkChg>
        <pc:inkChg chg="add del mod">
          <ac:chgData name="KRISTIN BOYLE" userId="82a229f7-a8c4-4523-9c6a-3c3c3e5e5c50" providerId="ADAL" clId="{18B7199E-1106-4DF6-9F5D-42EB4DB0F3D2}" dt="2021-09-14T13:17:14.852" v="50"/>
          <ac:inkMkLst>
            <pc:docMk/>
            <pc:sldMk cId="1512513835" sldId="261"/>
            <ac:inkMk id="15" creationId="{053F5BFF-4DCF-4791-8DF0-C4AC6D485EC4}"/>
          </ac:inkMkLst>
        </pc:inkChg>
        <pc:inkChg chg="add del mod">
          <ac:chgData name="KRISTIN BOYLE" userId="82a229f7-a8c4-4523-9c6a-3c3c3e5e5c50" providerId="ADAL" clId="{18B7199E-1106-4DF6-9F5D-42EB4DB0F3D2}" dt="2021-09-14T13:17:14.860" v="52"/>
          <ac:inkMkLst>
            <pc:docMk/>
            <pc:sldMk cId="1512513835" sldId="261"/>
            <ac:inkMk id="16" creationId="{98007BB2-7047-4374-92FC-1DBEEC4F1BE8}"/>
          </ac:inkMkLst>
        </pc:inkChg>
        <pc:inkChg chg="add del">
          <ac:chgData name="KRISTIN BOYLE" userId="82a229f7-a8c4-4523-9c6a-3c3c3e5e5c50" providerId="ADAL" clId="{18B7199E-1106-4DF6-9F5D-42EB4DB0F3D2}" dt="2021-09-14T13:17:14.860" v="55"/>
          <ac:inkMkLst>
            <pc:docMk/>
            <pc:sldMk cId="1512513835" sldId="261"/>
            <ac:inkMk id="18" creationId="{253734A1-A9C0-4CE7-87F1-CA2C2C34E3E5}"/>
          </ac:inkMkLst>
        </pc:inkChg>
        <pc:inkChg chg="add del">
          <ac:chgData name="KRISTIN BOYLE" userId="82a229f7-a8c4-4523-9c6a-3c3c3e5e5c50" providerId="ADAL" clId="{18B7199E-1106-4DF6-9F5D-42EB4DB0F3D2}" dt="2021-09-14T13:17:14.860" v="54"/>
          <ac:inkMkLst>
            <pc:docMk/>
            <pc:sldMk cId="1512513835" sldId="261"/>
            <ac:inkMk id="19" creationId="{6901C8A7-B6BA-4A21-8836-F764C6B52A6B}"/>
          </ac:inkMkLst>
        </pc:inkChg>
        <pc:inkChg chg="add del">
          <ac:chgData name="KRISTIN BOYLE" userId="82a229f7-a8c4-4523-9c6a-3c3c3e5e5c50" providerId="ADAL" clId="{18B7199E-1106-4DF6-9F5D-42EB4DB0F3D2}" dt="2021-09-14T13:17:14.860" v="58"/>
          <ac:inkMkLst>
            <pc:docMk/>
            <pc:sldMk cId="1512513835" sldId="261"/>
            <ac:inkMk id="20" creationId="{609A0A00-F823-4667-9805-01F6D78C3866}"/>
          </ac:inkMkLst>
        </pc:inkChg>
        <pc:inkChg chg="add del mod">
          <ac:chgData name="KRISTIN BOYLE" userId="82a229f7-a8c4-4523-9c6a-3c3c3e5e5c50" providerId="ADAL" clId="{18B7199E-1106-4DF6-9F5D-42EB4DB0F3D2}" dt="2021-09-14T13:17:14.860" v="57"/>
          <ac:inkMkLst>
            <pc:docMk/>
            <pc:sldMk cId="1512513835" sldId="261"/>
            <ac:inkMk id="21" creationId="{21919857-4AB9-4710-83C3-93888204FB59}"/>
          </ac:inkMkLst>
        </pc:inkChg>
        <pc:inkChg chg="add del mod">
          <ac:chgData name="KRISTIN BOYLE" userId="82a229f7-a8c4-4523-9c6a-3c3c3e5e5c50" providerId="ADAL" clId="{18B7199E-1106-4DF6-9F5D-42EB4DB0F3D2}" dt="2021-09-14T13:17:14.852" v="47"/>
          <ac:inkMkLst>
            <pc:docMk/>
            <pc:sldMk cId="1512513835" sldId="261"/>
            <ac:inkMk id="23" creationId="{0421114E-2CBD-463A-9F65-D63FEEC61F8C}"/>
          </ac:inkMkLst>
        </pc:inkChg>
        <pc:inkChg chg="add del mod">
          <ac:chgData name="KRISTIN BOYLE" userId="82a229f7-a8c4-4523-9c6a-3c3c3e5e5c50" providerId="ADAL" clId="{18B7199E-1106-4DF6-9F5D-42EB4DB0F3D2}" dt="2021-09-14T13:17:14.852" v="48"/>
          <ac:inkMkLst>
            <pc:docMk/>
            <pc:sldMk cId="1512513835" sldId="261"/>
            <ac:inkMk id="25" creationId="{CECEC8E2-C892-4080-8201-BA9E38D45CA2}"/>
          </ac:inkMkLst>
        </pc:inkChg>
        <pc:inkChg chg="add del mod">
          <ac:chgData name="KRISTIN BOYLE" userId="82a229f7-a8c4-4523-9c6a-3c3c3e5e5c50" providerId="ADAL" clId="{18B7199E-1106-4DF6-9F5D-42EB4DB0F3D2}" dt="2021-09-14T13:17:14.860" v="51"/>
          <ac:inkMkLst>
            <pc:docMk/>
            <pc:sldMk cId="1512513835" sldId="261"/>
            <ac:inkMk id="27" creationId="{18F880B1-DBD0-4C78-9422-AB2A8CC0D6F3}"/>
          </ac:inkMkLst>
        </pc:inkChg>
        <pc:inkChg chg="add del mod">
          <ac:chgData name="KRISTIN BOYLE" userId="82a229f7-a8c4-4523-9c6a-3c3c3e5e5c50" providerId="ADAL" clId="{18B7199E-1106-4DF6-9F5D-42EB4DB0F3D2}" dt="2021-09-14T13:17:14.852" v="49"/>
          <ac:inkMkLst>
            <pc:docMk/>
            <pc:sldMk cId="1512513835" sldId="261"/>
            <ac:inkMk id="29" creationId="{E0B8ED16-89B2-453C-A22F-ACE4E1BBCB7B}"/>
          </ac:inkMkLst>
        </pc:inkChg>
        <pc:inkChg chg="add del mod">
          <ac:chgData name="KRISTIN BOYLE" userId="82a229f7-a8c4-4523-9c6a-3c3c3e5e5c50" providerId="ADAL" clId="{18B7199E-1106-4DF6-9F5D-42EB4DB0F3D2}" dt="2021-09-14T13:17:14.860" v="53"/>
          <ac:inkMkLst>
            <pc:docMk/>
            <pc:sldMk cId="1512513835" sldId="261"/>
            <ac:inkMk id="31" creationId="{2851AD50-E4A5-4D87-8F93-7884022A19F0}"/>
          </ac:inkMkLst>
        </pc:inkChg>
        <pc:inkChg chg="add del mod">
          <ac:chgData name="KRISTIN BOYLE" userId="82a229f7-a8c4-4523-9c6a-3c3c3e5e5c50" providerId="ADAL" clId="{18B7199E-1106-4DF6-9F5D-42EB4DB0F3D2}" dt="2021-09-14T13:17:14.860" v="56"/>
          <ac:inkMkLst>
            <pc:docMk/>
            <pc:sldMk cId="1512513835" sldId="261"/>
            <ac:inkMk id="32" creationId="{F564EB3E-FFAC-4986-97D4-E41B4A4D2D44}"/>
          </ac:inkMkLst>
        </pc:inkChg>
        <pc:inkChg chg="add">
          <ac:chgData name="KRISTIN BOYLE" userId="82a229f7-a8c4-4523-9c6a-3c3c3e5e5c50" providerId="ADAL" clId="{18B7199E-1106-4DF6-9F5D-42EB4DB0F3D2}" dt="2021-09-14T15:24:29.913" v="103" actId="9405"/>
          <ac:inkMkLst>
            <pc:docMk/>
            <pc:sldMk cId="1512513835" sldId="261"/>
            <ac:inkMk id="34" creationId="{8F4D482E-155D-469C-9C2F-5CBE8A38427C}"/>
          </ac:inkMkLst>
        </pc:inkChg>
        <pc:inkChg chg="add">
          <ac:chgData name="KRISTIN BOYLE" userId="82a229f7-a8c4-4523-9c6a-3c3c3e5e5c50" providerId="ADAL" clId="{18B7199E-1106-4DF6-9F5D-42EB4DB0F3D2}" dt="2021-09-14T15:24:48.360" v="104" actId="9405"/>
          <ac:inkMkLst>
            <pc:docMk/>
            <pc:sldMk cId="1512513835" sldId="261"/>
            <ac:inkMk id="35" creationId="{0B495014-49A9-4D99-9273-E91D7E031F51}"/>
          </ac:inkMkLst>
        </pc:inkChg>
        <pc:inkChg chg="add">
          <ac:chgData name="KRISTIN BOYLE" userId="82a229f7-a8c4-4523-9c6a-3c3c3e5e5c50" providerId="ADAL" clId="{18B7199E-1106-4DF6-9F5D-42EB4DB0F3D2}" dt="2021-09-14T15:26:38.241" v="106" actId="9405"/>
          <ac:inkMkLst>
            <pc:docMk/>
            <pc:sldMk cId="1512513835" sldId="261"/>
            <ac:inkMk id="38" creationId="{E80D2992-5B5F-4547-8CFD-653B636B1C0D}"/>
          </ac:inkMkLst>
        </pc:inkChg>
        <pc:inkChg chg="add del">
          <ac:chgData name="KRISTIN BOYLE" userId="82a229f7-a8c4-4523-9c6a-3c3c3e5e5c50" providerId="ADAL" clId="{18B7199E-1106-4DF6-9F5D-42EB4DB0F3D2}" dt="2021-09-14T15:46:05.599" v="182"/>
          <ac:inkMkLst>
            <pc:docMk/>
            <pc:sldMk cId="1512513835" sldId="261"/>
            <ac:inkMk id="39" creationId="{0F03E669-B945-48A3-AF91-9CC37F980068}"/>
          </ac:inkMkLst>
        </pc:inkChg>
        <pc:inkChg chg="add">
          <ac:chgData name="KRISTIN BOYLE" userId="82a229f7-a8c4-4523-9c6a-3c3c3e5e5c50" providerId="ADAL" clId="{18B7199E-1106-4DF6-9F5D-42EB4DB0F3D2}" dt="2021-09-14T15:27:42.920" v="110" actId="9405"/>
          <ac:inkMkLst>
            <pc:docMk/>
            <pc:sldMk cId="1512513835" sldId="261"/>
            <ac:inkMk id="42" creationId="{696CAC3E-13CB-4730-A4A1-D317555C7E4C}"/>
          </ac:inkMkLst>
        </pc:inkChg>
        <pc:inkChg chg="add del mod">
          <ac:chgData name="KRISTIN BOYLE" userId="82a229f7-a8c4-4523-9c6a-3c3c3e5e5c50" providerId="ADAL" clId="{18B7199E-1106-4DF6-9F5D-42EB4DB0F3D2}" dt="2021-09-14T15:46:05.598" v="179"/>
          <ac:inkMkLst>
            <pc:docMk/>
            <pc:sldMk cId="1512513835" sldId="261"/>
            <ac:inkMk id="43" creationId="{870D0A82-091A-4F68-B674-E83771AB4124}"/>
          </ac:inkMkLst>
        </pc:inkChg>
        <pc:inkChg chg="add del mod">
          <ac:chgData name="KRISTIN BOYLE" userId="82a229f7-a8c4-4523-9c6a-3c3c3e5e5c50" providerId="ADAL" clId="{18B7199E-1106-4DF6-9F5D-42EB4DB0F3D2}" dt="2021-09-14T15:46:05.601" v="186"/>
          <ac:inkMkLst>
            <pc:docMk/>
            <pc:sldMk cId="1512513835" sldId="261"/>
            <ac:inkMk id="44" creationId="{345F84FF-AF26-4B6D-A72C-CF3A7FCB9391}"/>
          </ac:inkMkLst>
        </pc:inkChg>
        <pc:inkChg chg="add del">
          <ac:chgData name="KRISTIN BOYLE" userId="82a229f7-a8c4-4523-9c6a-3c3c3e5e5c50" providerId="ADAL" clId="{18B7199E-1106-4DF6-9F5D-42EB4DB0F3D2}" dt="2021-09-14T15:46:05.600" v="185"/>
          <ac:inkMkLst>
            <pc:docMk/>
            <pc:sldMk cId="1512513835" sldId="261"/>
            <ac:inkMk id="46" creationId="{764A4214-4BD7-4B60-A84A-AD8AE32DACD6}"/>
          </ac:inkMkLst>
        </pc:inkChg>
        <pc:inkChg chg="add del mod">
          <ac:chgData name="KRISTIN BOYLE" userId="82a229f7-a8c4-4523-9c6a-3c3c3e5e5c50" providerId="ADAL" clId="{18B7199E-1106-4DF6-9F5D-42EB4DB0F3D2}" dt="2021-09-14T15:46:05.599" v="181"/>
          <ac:inkMkLst>
            <pc:docMk/>
            <pc:sldMk cId="1512513835" sldId="261"/>
            <ac:inkMk id="47" creationId="{D77DCC19-FB0E-4C4A-B201-21C87D66982E}"/>
          </ac:inkMkLst>
        </pc:inkChg>
        <pc:inkChg chg="add mod">
          <ac:chgData name="KRISTIN BOYLE" userId="82a229f7-a8c4-4523-9c6a-3c3c3e5e5c50" providerId="ADAL" clId="{18B7199E-1106-4DF6-9F5D-42EB4DB0F3D2}" dt="2021-09-14T15:46:05.602" v="189"/>
          <ac:inkMkLst>
            <pc:docMk/>
            <pc:sldMk cId="1512513835" sldId="261"/>
            <ac:inkMk id="48" creationId="{3FF9E0B5-509D-4E7A-AB49-39230DBE1796}"/>
          </ac:inkMkLst>
        </pc:inkChg>
        <pc:inkChg chg="add del mod">
          <ac:chgData name="KRISTIN BOYLE" userId="82a229f7-a8c4-4523-9c6a-3c3c3e5e5c50" providerId="ADAL" clId="{18B7199E-1106-4DF6-9F5D-42EB4DB0F3D2}" dt="2021-09-14T15:46:05.602" v="189"/>
          <ac:inkMkLst>
            <pc:docMk/>
            <pc:sldMk cId="1512513835" sldId="261"/>
            <ac:inkMk id="49" creationId="{FC9474A1-E4CF-4AB2-A049-D770CF665B35}"/>
          </ac:inkMkLst>
        </pc:inkChg>
        <pc:inkChg chg="add">
          <ac:chgData name="KRISTIN BOYLE" userId="82a229f7-a8c4-4523-9c6a-3c3c3e5e5c50" providerId="ADAL" clId="{18B7199E-1106-4DF6-9F5D-42EB4DB0F3D2}" dt="2021-09-14T15:29:50.466" v="122" actId="9405"/>
          <ac:inkMkLst>
            <pc:docMk/>
            <pc:sldMk cId="1512513835" sldId="261"/>
            <ac:inkMk id="55" creationId="{F33DEFAE-FF97-4024-9714-5CA7462D4D23}"/>
          </ac:inkMkLst>
        </pc:inkChg>
        <pc:inkChg chg="add del mod">
          <ac:chgData name="KRISTIN BOYLE" userId="82a229f7-a8c4-4523-9c6a-3c3c3e5e5c50" providerId="ADAL" clId="{18B7199E-1106-4DF6-9F5D-42EB4DB0F3D2}" dt="2021-09-14T15:46:05.599" v="183"/>
          <ac:inkMkLst>
            <pc:docMk/>
            <pc:sldMk cId="1512513835" sldId="261"/>
            <ac:inkMk id="56" creationId="{8811A676-0B2F-49C9-A9CF-49F4403D9DBC}"/>
          </ac:inkMkLst>
        </pc:inkChg>
        <pc:inkChg chg="add del mod">
          <ac:chgData name="KRISTIN BOYLE" userId="82a229f7-a8c4-4523-9c6a-3c3c3e5e5c50" providerId="ADAL" clId="{18B7199E-1106-4DF6-9F5D-42EB4DB0F3D2}" dt="2021-09-14T15:46:05.597" v="178"/>
          <ac:inkMkLst>
            <pc:docMk/>
            <pc:sldMk cId="1512513835" sldId="261"/>
            <ac:inkMk id="57" creationId="{11687746-F333-4C3D-B36E-31D2E61E15BC}"/>
          </ac:inkMkLst>
        </pc:inkChg>
        <pc:inkChg chg="add del mod">
          <ac:chgData name="KRISTIN BOYLE" userId="82a229f7-a8c4-4523-9c6a-3c3c3e5e5c50" providerId="ADAL" clId="{18B7199E-1106-4DF6-9F5D-42EB4DB0F3D2}" dt="2021-09-14T15:46:05.599" v="180"/>
          <ac:inkMkLst>
            <pc:docMk/>
            <pc:sldMk cId="1512513835" sldId="261"/>
            <ac:inkMk id="59" creationId="{5E8ABF5F-3C2D-4E49-9F81-6D96A50F345E}"/>
          </ac:inkMkLst>
        </pc:inkChg>
        <pc:inkChg chg="add del mod">
          <ac:chgData name="KRISTIN BOYLE" userId="82a229f7-a8c4-4523-9c6a-3c3c3e5e5c50" providerId="ADAL" clId="{18B7199E-1106-4DF6-9F5D-42EB4DB0F3D2}" dt="2021-09-14T15:46:05.601" v="188"/>
          <ac:inkMkLst>
            <pc:docMk/>
            <pc:sldMk cId="1512513835" sldId="261"/>
            <ac:inkMk id="60" creationId="{67435E52-4B58-4236-A1D3-28C093CC28D0}"/>
          </ac:inkMkLst>
        </pc:inkChg>
        <pc:inkChg chg="add del mod">
          <ac:chgData name="KRISTIN BOYLE" userId="82a229f7-a8c4-4523-9c6a-3c3c3e5e5c50" providerId="ADAL" clId="{18B7199E-1106-4DF6-9F5D-42EB4DB0F3D2}" dt="2021-09-14T15:46:05.600" v="184"/>
          <ac:inkMkLst>
            <pc:docMk/>
            <pc:sldMk cId="1512513835" sldId="261"/>
            <ac:inkMk id="61" creationId="{B08187C1-B3BC-4860-AC49-A4C3162DFDB4}"/>
          </ac:inkMkLst>
        </pc:inkChg>
        <pc:inkChg chg="add del mod">
          <ac:chgData name="KRISTIN BOYLE" userId="82a229f7-a8c4-4523-9c6a-3c3c3e5e5c50" providerId="ADAL" clId="{18B7199E-1106-4DF6-9F5D-42EB4DB0F3D2}" dt="2021-09-14T15:46:05.602" v="191"/>
          <ac:inkMkLst>
            <pc:docMk/>
            <pc:sldMk cId="1512513835" sldId="261"/>
            <ac:inkMk id="63" creationId="{FAF7B853-F180-420D-A1B5-5807265F8118}"/>
          </ac:inkMkLst>
        </pc:inkChg>
        <pc:inkChg chg="add del">
          <ac:chgData name="KRISTIN BOYLE" userId="82a229f7-a8c4-4523-9c6a-3c3c3e5e5c50" providerId="ADAL" clId="{18B7199E-1106-4DF6-9F5D-42EB4DB0F3D2}" dt="2021-09-14T15:46:05.601" v="187"/>
          <ac:inkMkLst>
            <pc:docMk/>
            <pc:sldMk cId="1512513835" sldId="261"/>
            <ac:inkMk id="1025" creationId="{C43A3F5D-6574-40CE-A769-410174F71AEE}"/>
          </ac:inkMkLst>
        </pc:inkChg>
        <pc:inkChg chg="add mod">
          <ac:chgData name="KRISTIN BOYLE" userId="82a229f7-a8c4-4523-9c6a-3c3c3e5e5c50" providerId="ADAL" clId="{18B7199E-1106-4DF6-9F5D-42EB4DB0F3D2}" dt="2021-09-14T15:30:42.303" v="135"/>
          <ac:inkMkLst>
            <pc:docMk/>
            <pc:sldMk cId="1512513835" sldId="261"/>
            <ac:inkMk id="1027" creationId="{3DEAE3A9-5F87-4213-9A5F-1002C5268F73}"/>
          </ac:inkMkLst>
        </pc:inkChg>
        <pc:inkChg chg="add mod">
          <ac:chgData name="KRISTIN BOYLE" userId="82a229f7-a8c4-4523-9c6a-3c3c3e5e5c50" providerId="ADAL" clId="{18B7199E-1106-4DF6-9F5D-42EB4DB0F3D2}" dt="2021-09-14T15:30:42.303" v="135"/>
          <ac:inkMkLst>
            <pc:docMk/>
            <pc:sldMk cId="1512513835" sldId="261"/>
            <ac:inkMk id="1028" creationId="{B45EC796-0622-46AA-A3FA-A938B7C45EE4}"/>
          </ac:inkMkLst>
        </pc:inkChg>
        <pc:inkChg chg="add del">
          <ac:chgData name="KRISTIN BOYLE" userId="82a229f7-a8c4-4523-9c6a-3c3c3e5e5c50" providerId="ADAL" clId="{18B7199E-1106-4DF6-9F5D-42EB4DB0F3D2}" dt="2021-09-14T15:46:05.602" v="190"/>
          <ac:inkMkLst>
            <pc:docMk/>
            <pc:sldMk cId="1512513835" sldId="261"/>
            <ac:inkMk id="1032" creationId="{BD727AA3-D47A-40EC-B9F1-70617D62FDD9}"/>
          </ac:inkMkLst>
        </pc:inkChg>
        <pc:inkChg chg="add">
          <ac:chgData name="KRISTIN BOYLE" userId="82a229f7-a8c4-4523-9c6a-3c3c3e5e5c50" providerId="ADAL" clId="{18B7199E-1106-4DF6-9F5D-42EB4DB0F3D2}" dt="2021-09-14T18:13:02.432" v="215" actId="9405"/>
          <ac:inkMkLst>
            <pc:docMk/>
            <pc:sldMk cId="1512513835" sldId="261"/>
            <ac:inkMk id="1033" creationId="{DC3DB698-4756-4F18-AA53-8895BBE3E626}"/>
          </ac:inkMkLst>
        </pc:inkChg>
        <pc:inkChg chg="add">
          <ac:chgData name="KRISTIN BOYLE" userId="82a229f7-a8c4-4523-9c6a-3c3c3e5e5c50" providerId="ADAL" clId="{18B7199E-1106-4DF6-9F5D-42EB4DB0F3D2}" dt="2021-09-14T18:13:37.016" v="216" actId="9405"/>
          <ac:inkMkLst>
            <pc:docMk/>
            <pc:sldMk cId="1512513835" sldId="261"/>
            <ac:inkMk id="1034" creationId="{EA97104E-2516-4462-A2F1-F610E4A7ADB7}"/>
          </ac:inkMkLst>
        </pc:inkChg>
        <pc:inkChg chg="add mod">
          <ac:chgData name="KRISTIN BOYLE" userId="82a229f7-a8c4-4523-9c6a-3c3c3e5e5c50" providerId="ADAL" clId="{18B7199E-1106-4DF6-9F5D-42EB4DB0F3D2}" dt="2021-09-14T18:14:28.973" v="221"/>
          <ac:inkMkLst>
            <pc:docMk/>
            <pc:sldMk cId="1512513835" sldId="261"/>
            <ac:inkMk id="1037" creationId="{7F7629DF-2D52-4BB1-A316-AB2E448D956D}"/>
          </ac:inkMkLst>
        </pc:inkChg>
        <pc:inkChg chg="add mod">
          <ac:chgData name="KRISTIN BOYLE" userId="82a229f7-a8c4-4523-9c6a-3c3c3e5e5c50" providerId="ADAL" clId="{18B7199E-1106-4DF6-9F5D-42EB4DB0F3D2}" dt="2021-09-14T18:14:28.973" v="221"/>
          <ac:inkMkLst>
            <pc:docMk/>
            <pc:sldMk cId="1512513835" sldId="261"/>
            <ac:inkMk id="1038" creationId="{7D51F16C-DD96-41DE-A95F-717C461533FF}"/>
          </ac:inkMkLst>
        </pc:inkChg>
        <pc:inkChg chg="add mod">
          <ac:chgData name="KRISTIN BOYLE" userId="82a229f7-a8c4-4523-9c6a-3c3c3e5e5c50" providerId="ADAL" clId="{18B7199E-1106-4DF6-9F5D-42EB4DB0F3D2}" dt="2021-09-14T18:14:28.973" v="221"/>
          <ac:inkMkLst>
            <pc:docMk/>
            <pc:sldMk cId="1512513835" sldId="261"/>
            <ac:inkMk id="1039" creationId="{D0E1DD2F-0E8D-46E8-8802-4CD188D3A921}"/>
          </ac:inkMkLst>
        </pc:inkChg>
        <pc:inkChg chg="add">
          <ac:chgData name="KRISTIN BOYLE" userId="82a229f7-a8c4-4523-9c6a-3c3c3e5e5c50" providerId="ADAL" clId="{18B7199E-1106-4DF6-9F5D-42EB4DB0F3D2}" dt="2021-09-14T18:17:09.106" v="222" actId="9405"/>
          <ac:inkMkLst>
            <pc:docMk/>
            <pc:sldMk cId="1512513835" sldId="261"/>
            <ac:inkMk id="1041" creationId="{1C23EF3D-B8F0-4490-8AE7-774058E4A3A1}"/>
          </ac:inkMkLst>
        </pc:inkChg>
        <pc:inkChg chg="add mod">
          <ac:chgData name="KRISTIN BOYLE" userId="82a229f7-a8c4-4523-9c6a-3c3c3e5e5c50" providerId="ADAL" clId="{18B7199E-1106-4DF6-9F5D-42EB4DB0F3D2}" dt="2021-09-14T18:17:59.926" v="227"/>
          <ac:inkMkLst>
            <pc:docMk/>
            <pc:sldMk cId="1512513835" sldId="261"/>
            <ac:inkMk id="1044" creationId="{6DFDF7E5-C96E-44F2-9D97-156914412F15}"/>
          </ac:inkMkLst>
        </pc:inkChg>
        <pc:inkChg chg="add mod">
          <ac:chgData name="KRISTIN BOYLE" userId="82a229f7-a8c4-4523-9c6a-3c3c3e5e5c50" providerId="ADAL" clId="{18B7199E-1106-4DF6-9F5D-42EB4DB0F3D2}" dt="2021-09-14T18:17:59.926" v="227"/>
          <ac:inkMkLst>
            <pc:docMk/>
            <pc:sldMk cId="1512513835" sldId="261"/>
            <ac:inkMk id="1045" creationId="{EA5E1608-6CA8-44F5-8813-CF2AB8C9B125}"/>
          </ac:inkMkLst>
        </pc:inkChg>
        <pc:inkChg chg="add mod">
          <ac:chgData name="KRISTIN BOYLE" userId="82a229f7-a8c4-4523-9c6a-3c3c3e5e5c50" providerId="ADAL" clId="{18B7199E-1106-4DF6-9F5D-42EB4DB0F3D2}" dt="2021-09-14T18:20:08.281" v="237"/>
          <ac:inkMkLst>
            <pc:docMk/>
            <pc:sldMk cId="1512513835" sldId="261"/>
            <ac:inkMk id="1049" creationId="{BF4D0360-1531-4CF4-B166-3389702641D8}"/>
          </ac:inkMkLst>
        </pc:inkChg>
        <pc:inkChg chg="add mod">
          <ac:chgData name="KRISTIN BOYLE" userId="82a229f7-a8c4-4523-9c6a-3c3c3e5e5c50" providerId="ADAL" clId="{18B7199E-1106-4DF6-9F5D-42EB4DB0F3D2}" dt="2021-09-14T18:20:08.281" v="237"/>
          <ac:inkMkLst>
            <pc:docMk/>
            <pc:sldMk cId="1512513835" sldId="261"/>
            <ac:inkMk id="1050" creationId="{CAFE8110-DC91-44BF-8642-C8D63B83EB3B}"/>
          </ac:inkMkLst>
        </pc:inkChg>
        <pc:inkChg chg="add mod">
          <ac:chgData name="KRISTIN BOYLE" userId="82a229f7-a8c4-4523-9c6a-3c3c3e5e5c50" providerId="ADAL" clId="{18B7199E-1106-4DF6-9F5D-42EB4DB0F3D2}" dt="2021-09-14T18:20:08.281" v="237"/>
          <ac:inkMkLst>
            <pc:docMk/>
            <pc:sldMk cId="1512513835" sldId="261"/>
            <ac:inkMk id="1051" creationId="{7BC1E2E8-BB20-4018-93DD-908ADF6E27CE}"/>
          </ac:inkMkLst>
        </pc:inkChg>
        <pc:inkChg chg="add mod">
          <ac:chgData name="KRISTIN BOYLE" userId="82a229f7-a8c4-4523-9c6a-3c3c3e5e5c50" providerId="ADAL" clId="{18B7199E-1106-4DF6-9F5D-42EB4DB0F3D2}" dt="2021-09-14T18:20:08.281" v="237"/>
          <ac:inkMkLst>
            <pc:docMk/>
            <pc:sldMk cId="1512513835" sldId="261"/>
            <ac:inkMk id="1052" creationId="{D406DAEE-B435-4A2D-9568-702DA3FED571}"/>
          </ac:inkMkLst>
        </pc:inkChg>
        <pc:inkChg chg="add mod">
          <ac:chgData name="KRISTIN BOYLE" userId="82a229f7-a8c4-4523-9c6a-3c3c3e5e5c50" providerId="ADAL" clId="{18B7199E-1106-4DF6-9F5D-42EB4DB0F3D2}" dt="2021-09-14T18:20:08.281" v="237"/>
          <ac:inkMkLst>
            <pc:docMk/>
            <pc:sldMk cId="1512513835" sldId="261"/>
            <ac:inkMk id="1053" creationId="{5E44507F-1CCD-40F5-A0AF-D69D33D7F2A4}"/>
          </ac:inkMkLst>
        </pc:inkChg>
        <pc:inkChg chg="add mod">
          <ac:chgData name="KRISTIN BOYLE" userId="82a229f7-a8c4-4523-9c6a-3c3c3e5e5c50" providerId="ADAL" clId="{18B7199E-1106-4DF6-9F5D-42EB4DB0F3D2}" dt="2021-09-14T18:20:08.281" v="237"/>
          <ac:inkMkLst>
            <pc:docMk/>
            <pc:sldMk cId="1512513835" sldId="261"/>
            <ac:inkMk id="1054" creationId="{1FB8195C-45E3-4BC8-B60A-A7EA911AFFC8}"/>
          </ac:inkMkLst>
        </pc:inkChg>
        <pc:inkChg chg="add mod">
          <ac:chgData name="KRISTIN BOYLE" userId="82a229f7-a8c4-4523-9c6a-3c3c3e5e5c50" providerId="ADAL" clId="{18B7199E-1106-4DF6-9F5D-42EB4DB0F3D2}" dt="2021-09-14T18:20:08.281" v="237"/>
          <ac:inkMkLst>
            <pc:docMk/>
            <pc:sldMk cId="1512513835" sldId="261"/>
            <ac:inkMk id="1055" creationId="{5C01E4DD-6205-4563-B560-6E9CF4BAEA10}"/>
          </ac:inkMkLst>
        </pc:inkChg>
        <pc:cxnChg chg="add del mod">
          <ac:chgData name="KRISTIN BOYLE" userId="82a229f7-a8c4-4523-9c6a-3c3c3e5e5c50" providerId="ADAL" clId="{18B7199E-1106-4DF6-9F5D-42EB4DB0F3D2}" dt="2021-09-13T12:23:58.525" v="16" actId="478"/>
          <ac:cxnSpMkLst>
            <pc:docMk/>
            <pc:sldMk cId="1512513835" sldId="261"/>
            <ac:cxnSpMk id="6" creationId="{9F98DC0B-AC69-4411-ADD3-917990FB4715}"/>
          </ac:cxnSpMkLst>
        </pc:cxnChg>
        <pc:cxnChg chg="add del mod">
          <ac:chgData name="KRISTIN BOYLE" userId="82a229f7-a8c4-4523-9c6a-3c3c3e5e5c50" providerId="ADAL" clId="{18B7199E-1106-4DF6-9F5D-42EB4DB0F3D2}" dt="2021-09-14T13:17:25.289" v="61" actId="478"/>
          <ac:cxnSpMkLst>
            <pc:docMk/>
            <pc:sldMk cId="1512513835" sldId="261"/>
            <ac:cxnSpMk id="6" creationId="{B4273AD9-06D3-4418-BC94-69EF15059BE1}"/>
          </ac:cxnSpMkLst>
        </pc:cxnChg>
        <pc:cxnChg chg="add del mod">
          <ac:chgData name="KRISTIN BOYLE" userId="82a229f7-a8c4-4523-9c6a-3c3c3e5e5c50" providerId="ADAL" clId="{18B7199E-1106-4DF6-9F5D-42EB4DB0F3D2}" dt="2021-09-13T12:23:56.963" v="15" actId="478"/>
          <ac:cxnSpMkLst>
            <pc:docMk/>
            <pc:sldMk cId="1512513835" sldId="261"/>
            <ac:cxnSpMk id="9" creationId="{332BE8E0-6A42-487D-A7DE-6FAA69A35770}"/>
          </ac:cxnSpMkLst>
        </pc:cxnChg>
        <pc:cxnChg chg="add del">
          <ac:chgData name="KRISTIN BOYLE" userId="82a229f7-a8c4-4523-9c6a-3c3c3e5e5c50" providerId="ADAL" clId="{18B7199E-1106-4DF6-9F5D-42EB4DB0F3D2}" dt="2021-09-14T13:17:24.245" v="60" actId="478"/>
          <ac:cxnSpMkLst>
            <pc:docMk/>
            <pc:sldMk cId="1512513835" sldId="261"/>
            <ac:cxnSpMk id="10" creationId="{8D00FAD7-9262-424E-8D18-4FBF633DF928}"/>
          </ac:cxnSpMkLst>
        </pc:cxnChg>
        <pc:cxnChg chg="add del mod">
          <ac:chgData name="KRISTIN BOYLE" userId="82a229f7-a8c4-4523-9c6a-3c3c3e5e5c50" providerId="ADAL" clId="{18B7199E-1106-4DF6-9F5D-42EB4DB0F3D2}" dt="2021-09-13T12:23:55.656" v="14" actId="478"/>
          <ac:cxnSpMkLst>
            <pc:docMk/>
            <pc:sldMk cId="1512513835" sldId="261"/>
            <ac:cxnSpMk id="11" creationId="{97177F87-C22A-4853-B936-A9CE89349B19}"/>
          </ac:cxnSpMkLst>
        </pc:cxnChg>
        <pc:cxnChg chg="add del mod">
          <ac:chgData name="KRISTIN BOYLE" userId="82a229f7-a8c4-4523-9c6a-3c3c3e5e5c50" providerId="ADAL" clId="{18B7199E-1106-4DF6-9F5D-42EB4DB0F3D2}" dt="2021-09-14T13:17:22.854" v="59" actId="478"/>
          <ac:cxnSpMkLst>
            <pc:docMk/>
            <pc:sldMk cId="1512513835" sldId="261"/>
            <ac:cxnSpMk id="12" creationId="{E27DF23C-E370-4731-8D8F-D38EC2955DC1}"/>
          </ac:cxnSpMkLst>
        </pc:cxnChg>
        <pc:cxnChg chg="add del">
          <ac:chgData name="KRISTIN BOYLE" userId="82a229f7-a8c4-4523-9c6a-3c3c3e5e5c50" providerId="ADAL" clId="{18B7199E-1106-4DF6-9F5D-42EB4DB0F3D2}" dt="2021-09-14T15:45:55.345" v="177" actId="478"/>
          <ac:cxnSpMkLst>
            <pc:docMk/>
            <pc:sldMk cId="1512513835" sldId="261"/>
            <ac:cxnSpMk id="37" creationId="{D3D18816-F955-4453-9CAD-5ED6ECAB2FBF}"/>
          </ac:cxnSpMkLst>
        </pc:cxnChg>
        <pc:cxnChg chg="add del mod">
          <ac:chgData name="KRISTIN BOYLE" userId="82a229f7-a8c4-4523-9c6a-3c3c3e5e5c50" providerId="ADAL" clId="{18B7199E-1106-4DF6-9F5D-42EB4DB0F3D2}" dt="2021-09-14T15:45:53.552" v="176" actId="478"/>
          <ac:cxnSpMkLst>
            <pc:docMk/>
            <pc:sldMk cId="1512513835" sldId="261"/>
            <ac:cxnSpMk id="41" creationId="{7EFFBEC7-C760-4E66-8D7B-F7AFA1E68F11}"/>
          </ac:cxnSpMkLst>
        </pc:cxnChg>
        <pc:cxnChg chg="add">
          <ac:chgData name="KRISTIN BOYLE" userId="82a229f7-a8c4-4523-9c6a-3c3c3e5e5c50" providerId="ADAL" clId="{18B7199E-1106-4DF6-9F5D-42EB4DB0F3D2}" dt="2021-09-14T15:29:14.164" v="119" actId="11529"/>
          <ac:cxnSpMkLst>
            <pc:docMk/>
            <pc:sldMk cId="1512513835" sldId="261"/>
            <ac:cxnSpMk id="52" creationId="{C4428298-DBBD-44C1-8ADC-5FE8414DE23E}"/>
          </ac:cxnSpMkLst>
        </pc:cxnChg>
        <pc:cxnChg chg="add del mod">
          <ac:chgData name="KRISTIN BOYLE" userId="82a229f7-a8c4-4523-9c6a-3c3c3e5e5c50" providerId="ADAL" clId="{18B7199E-1106-4DF6-9F5D-42EB4DB0F3D2}" dt="2021-09-14T15:31:27.630" v="136" actId="478"/>
          <ac:cxnSpMkLst>
            <pc:docMk/>
            <pc:sldMk cId="1512513835" sldId="261"/>
            <ac:cxnSpMk id="54" creationId="{FB4BE393-37FD-4AA8-9DB8-1D422DF9FCE7}"/>
          </ac:cxnSpMkLst>
        </pc:cxnChg>
        <pc:cxnChg chg="add del">
          <ac:chgData name="KRISTIN BOYLE" userId="82a229f7-a8c4-4523-9c6a-3c3c3e5e5c50" providerId="ADAL" clId="{18B7199E-1106-4DF6-9F5D-42EB4DB0F3D2}" dt="2021-09-14T15:45:51.958" v="175" actId="478"/>
          <ac:cxnSpMkLst>
            <pc:docMk/>
            <pc:sldMk cId="1512513835" sldId="261"/>
            <ac:cxnSpMk id="1031" creationId="{9341705C-8A64-4FC7-B0D7-E04F89918A99}"/>
          </ac:cxnSpMkLst>
        </pc:cxnChg>
        <pc:cxnChg chg="add">
          <ac:chgData name="KRISTIN BOYLE" userId="82a229f7-a8c4-4523-9c6a-3c3c3e5e5c50" providerId="ADAL" clId="{18B7199E-1106-4DF6-9F5D-42EB4DB0F3D2}" dt="2021-09-14T18:14:14.395" v="217" actId="11529"/>
          <ac:cxnSpMkLst>
            <pc:docMk/>
            <pc:sldMk cId="1512513835" sldId="261"/>
            <ac:cxnSpMk id="1036" creationId="{11B7BB53-429D-4616-BE46-590C7D5DE461}"/>
          </ac:cxnSpMkLst>
        </pc:cxnChg>
        <pc:cxnChg chg="add mod">
          <ac:chgData name="KRISTIN BOYLE" userId="82a229f7-a8c4-4523-9c6a-3c3c3e5e5c50" providerId="ADAL" clId="{18B7199E-1106-4DF6-9F5D-42EB4DB0F3D2}" dt="2021-09-14T18:17:43.742" v="224" actId="13822"/>
          <ac:cxnSpMkLst>
            <pc:docMk/>
            <pc:sldMk cId="1512513835" sldId="261"/>
            <ac:cxnSpMk id="1043" creationId="{9613A4E4-A4DB-4D58-92F8-D910C6F847AA}"/>
          </ac:cxnSpMkLst>
        </pc:cxnChg>
        <pc:cxnChg chg="add del mod">
          <ac:chgData name="KRISTIN BOYLE" userId="82a229f7-a8c4-4523-9c6a-3c3c3e5e5c50" providerId="ADAL" clId="{18B7199E-1106-4DF6-9F5D-42EB4DB0F3D2}" dt="2021-09-14T18:21:33.450" v="238" actId="478"/>
          <ac:cxnSpMkLst>
            <pc:docMk/>
            <pc:sldMk cId="1512513835" sldId="261"/>
            <ac:cxnSpMk id="1048" creationId="{B9F788E6-5FDA-4B7E-80A3-1ABD0CEEA979}"/>
          </ac:cxnSpMkLst>
        </pc:cxnChg>
        <pc:cxnChg chg="add mod">
          <ac:chgData name="KRISTIN BOYLE" userId="82a229f7-a8c4-4523-9c6a-3c3c3e5e5c50" providerId="ADAL" clId="{18B7199E-1106-4DF6-9F5D-42EB4DB0F3D2}" dt="2021-09-14T18:21:52.472" v="240" actId="13822"/>
          <ac:cxnSpMkLst>
            <pc:docMk/>
            <pc:sldMk cId="1512513835" sldId="261"/>
            <ac:cxnSpMk id="1058" creationId="{D4FF3162-381D-489E-B83C-9F8E02A63E03}"/>
          </ac:cxnSpMkLst>
        </pc:cxnChg>
      </pc:sldChg>
      <pc:sldChg chg="addSp delSp modSp mod">
        <pc:chgData name="KRISTIN BOYLE" userId="82a229f7-a8c4-4523-9c6a-3c3c3e5e5c50" providerId="ADAL" clId="{18B7199E-1106-4DF6-9F5D-42EB4DB0F3D2}" dt="2021-09-14T18:27:28.137" v="273" actId="22"/>
        <pc:sldMkLst>
          <pc:docMk/>
          <pc:sldMk cId="3992633846" sldId="262"/>
        </pc:sldMkLst>
        <pc:spChg chg="add">
          <ac:chgData name="KRISTIN BOYLE" userId="82a229f7-a8c4-4523-9c6a-3c3c3e5e5c50" providerId="ADAL" clId="{18B7199E-1106-4DF6-9F5D-42EB4DB0F3D2}" dt="2021-09-14T18:27:28.137" v="273" actId="22"/>
          <ac:spMkLst>
            <pc:docMk/>
            <pc:sldMk cId="3992633846" sldId="262"/>
            <ac:spMk id="84" creationId="{D5AE22E7-57B5-43C4-8006-E173385E4702}"/>
          </ac:spMkLst>
        </pc:spChg>
        <pc:grpChg chg="del mod">
          <ac:chgData name="KRISTIN BOYLE" userId="82a229f7-a8c4-4523-9c6a-3c3c3e5e5c50" providerId="ADAL" clId="{18B7199E-1106-4DF6-9F5D-42EB4DB0F3D2}" dt="2021-09-14T15:37:18.590" v="151"/>
          <ac:grpSpMkLst>
            <pc:docMk/>
            <pc:sldMk cId="3992633846" sldId="262"/>
            <ac:grpSpMk id="20" creationId="{AE990BBD-4C1A-4CE8-981A-09F06F58BB38}"/>
          </ac:grpSpMkLst>
        </pc:grpChg>
        <pc:grpChg chg="del mod">
          <ac:chgData name="KRISTIN BOYLE" userId="82a229f7-a8c4-4523-9c6a-3c3c3e5e5c50" providerId="ADAL" clId="{18B7199E-1106-4DF6-9F5D-42EB4DB0F3D2}" dt="2021-09-14T15:46:11.281" v="194"/>
          <ac:grpSpMkLst>
            <pc:docMk/>
            <pc:sldMk cId="3992633846" sldId="262"/>
            <ac:grpSpMk id="29" creationId="{DAF7F377-4DAD-4EA9-BE83-45A2F394F4A9}"/>
          </ac:grpSpMkLst>
        </pc:grpChg>
        <pc:grpChg chg="del mod">
          <ac:chgData name="KRISTIN BOYLE" userId="82a229f7-a8c4-4523-9c6a-3c3c3e5e5c50" providerId="ADAL" clId="{18B7199E-1106-4DF6-9F5D-42EB4DB0F3D2}" dt="2021-09-14T15:38:29.825" v="169"/>
          <ac:grpSpMkLst>
            <pc:docMk/>
            <pc:sldMk cId="3992633846" sldId="262"/>
            <ac:grpSpMk id="38" creationId="{A05A9D34-7834-4C3B-8BD6-125134B0B90A}"/>
          </ac:grpSpMkLst>
        </pc:grpChg>
        <pc:grpChg chg="del mod">
          <ac:chgData name="KRISTIN BOYLE" userId="82a229f7-a8c4-4523-9c6a-3c3c3e5e5c50" providerId="ADAL" clId="{18B7199E-1106-4DF6-9F5D-42EB4DB0F3D2}" dt="2021-09-14T15:38:37.548" v="173"/>
          <ac:grpSpMkLst>
            <pc:docMk/>
            <pc:sldMk cId="3992633846" sldId="262"/>
            <ac:grpSpMk id="41" creationId="{8A1E6718-C450-4B4F-BAB9-3A6FD7353AAE}"/>
          </ac:grpSpMkLst>
        </pc:grpChg>
        <pc:grpChg chg="del mod">
          <ac:chgData name="KRISTIN BOYLE" userId="82a229f7-a8c4-4523-9c6a-3c3c3e5e5c50" providerId="ADAL" clId="{18B7199E-1106-4DF6-9F5D-42EB4DB0F3D2}" dt="2021-09-14T15:38:37.548" v="173"/>
          <ac:grpSpMkLst>
            <pc:docMk/>
            <pc:sldMk cId="3992633846" sldId="262"/>
            <ac:grpSpMk id="45" creationId="{194AC205-069E-41B4-B124-D4F27664BE69}"/>
          </ac:grpSpMkLst>
        </pc:grpChg>
        <pc:grpChg chg="del mod">
          <ac:chgData name="KRISTIN BOYLE" userId="82a229f7-a8c4-4523-9c6a-3c3c3e5e5c50" providerId="ADAL" clId="{18B7199E-1106-4DF6-9F5D-42EB4DB0F3D2}" dt="2021-09-14T15:46:11.286" v="203"/>
          <ac:grpSpMkLst>
            <pc:docMk/>
            <pc:sldMk cId="3992633846" sldId="262"/>
            <ac:grpSpMk id="46" creationId="{56068DEA-F1B2-47EE-B127-0B4BE8029B55}"/>
          </ac:grpSpMkLst>
        </pc:grpChg>
        <pc:grpChg chg="del mod">
          <ac:chgData name="KRISTIN BOYLE" userId="82a229f7-a8c4-4523-9c6a-3c3c3e5e5c50" providerId="ADAL" clId="{18B7199E-1106-4DF6-9F5D-42EB4DB0F3D2}" dt="2021-09-14T15:46:54.377" v="211"/>
          <ac:grpSpMkLst>
            <pc:docMk/>
            <pc:sldMk cId="3992633846" sldId="262"/>
            <ac:grpSpMk id="49" creationId="{0562762D-612C-42EC-8A52-4241B38656E8}"/>
          </ac:grpSpMkLst>
        </pc:grpChg>
        <pc:grpChg chg="del mod">
          <ac:chgData name="KRISTIN BOYLE" userId="82a229f7-a8c4-4523-9c6a-3c3c3e5e5c50" providerId="ADAL" clId="{18B7199E-1106-4DF6-9F5D-42EB4DB0F3D2}" dt="2021-09-14T18:25:28.786" v="248"/>
          <ac:grpSpMkLst>
            <pc:docMk/>
            <pc:sldMk cId="3992633846" sldId="262"/>
            <ac:grpSpMk id="59" creationId="{9EFF1BEA-4625-45C1-87CB-6D1FB86919E2}"/>
          </ac:grpSpMkLst>
        </pc:grpChg>
        <pc:grpChg chg="del mod">
          <ac:chgData name="KRISTIN BOYLE" userId="82a229f7-a8c4-4523-9c6a-3c3c3e5e5c50" providerId="ADAL" clId="{18B7199E-1106-4DF6-9F5D-42EB4DB0F3D2}" dt="2021-09-14T18:25:37.425" v="256"/>
          <ac:grpSpMkLst>
            <pc:docMk/>
            <pc:sldMk cId="3992633846" sldId="262"/>
            <ac:grpSpMk id="63" creationId="{F67BEF6C-F253-462D-8FF4-F864D1963764}"/>
          </ac:grpSpMkLst>
        </pc:grpChg>
        <pc:grpChg chg="mod">
          <ac:chgData name="KRISTIN BOYLE" userId="82a229f7-a8c4-4523-9c6a-3c3c3e5e5c50" providerId="ADAL" clId="{18B7199E-1106-4DF6-9F5D-42EB4DB0F3D2}" dt="2021-09-14T18:25:37.425" v="256"/>
          <ac:grpSpMkLst>
            <pc:docMk/>
            <pc:sldMk cId="3992633846" sldId="262"/>
            <ac:grpSpMk id="1025" creationId="{DD9F7535-A796-4AF5-B617-05CF73190065}"/>
          </ac:grpSpMkLst>
        </pc:grpChg>
        <pc:grpChg chg="mod">
          <ac:chgData name="KRISTIN BOYLE" userId="82a229f7-a8c4-4523-9c6a-3c3c3e5e5c50" providerId="ADAL" clId="{18B7199E-1106-4DF6-9F5D-42EB4DB0F3D2}" dt="2021-09-14T18:26:44.429" v="262"/>
          <ac:grpSpMkLst>
            <pc:docMk/>
            <pc:sldMk cId="3992633846" sldId="262"/>
            <ac:grpSpMk id="1032" creationId="{CF130319-323B-4F01-9D77-878D4081F686}"/>
          </ac:grpSpMkLst>
        </pc:grpChg>
        <pc:grpChg chg="mod">
          <ac:chgData name="KRISTIN BOYLE" userId="82a229f7-a8c4-4523-9c6a-3c3c3e5e5c50" providerId="ADAL" clId="{18B7199E-1106-4DF6-9F5D-42EB4DB0F3D2}" dt="2021-09-14T18:27:07.787" v="272"/>
          <ac:grpSpMkLst>
            <pc:docMk/>
            <pc:sldMk cId="3992633846" sldId="262"/>
            <ac:grpSpMk id="1042" creationId="{3CE0CCEE-CD78-4B0A-B28C-7D3DC0B66906}"/>
          </ac:grpSpMkLst>
        </pc:grpChg>
        <pc:inkChg chg="add del">
          <ac:chgData name="KRISTIN BOYLE" userId="82a229f7-a8c4-4523-9c6a-3c3c3e5e5c50" providerId="ADAL" clId="{18B7199E-1106-4DF6-9F5D-42EB4DB0F3D2}" dt="2021-09-14T13:19:25.247" v="79" actId="9405"/>
          <ac:inkMkLst>
            <pc:docMk/>
            <pc:sldMk cId="3992633846" sldId="262"/>
            <ac:inkMk id="3" creationId="{6D677135-4959-4D13-98C0-BBC4BE1DD078}"/>
          </ac:inkMkLst>
        </pc:inkChg>
        <pc:inkChg chg="add del">
          <ac:chgData name="KRISTIN BOYLE" userId="82a229f7-a8c4-4523-9c6a-3c3c3e5e5c50" providerId="ADAL" clId="{18B7199E-1106-4DF6-9F5D-42EB4DB0F3D2}" dt="2021-09-14T13:19:24.226" v="77" actId="9405"/>
          <ac:inkMkLst>
            <pc:docMk/>
            <pc:sldMk cId="3992633846" sldId="262"/>
            <ac:inkMk id="6" creationId="{90055B9C-5658-439D-8C32-1B74EAFF5037}"/>
          </ac:inkMkLst>
        </pc:inkChg>
        <pc:inkChg chg="add">
          <ac:chgData name="KRISTIN BOYLE" userId="82a229f7-a8c4-4523-9c6a-3c3c3e5e5c50" providerId="ADAL" clId="{18B7199E-1106-4DF6-9F5D-42EB4DB0F3D2}" dt="2021-09-14T15:34:45.670" v="138" actId="9405"/>
          <ac:inkMkLst>
            <pc:docMk/>
            <pc:sldMk cId="3992633846" sldId="262"/>
            <ac:inkMk id="13" creationId="{121CC34F-3C02-4363-8AB3-1CA7E5320488}"/>
          </ac:inkMkLst>
        </pc:inkChg>
        <pc:inkChg chg="add">
          <ac:chgData name="KRISTIN BOYLE" userId="82a229f7-a8c4-4523-9c6a-3c3c3e5e5c50" providerId="ADAL" clId="{18B7199E-1106-4DF6-9F5D-42EB4DB0F3D2}" dt="2021-09-14T15:35:23.105" v="139" actId="9405"/>
          <ac:inkMkLst>
            <pc:docMk/>
            <pc:sldMk cId="3992633846" sldId="262"/>
            <ac:inkMk id="14" creationId="{65A8ED4B-5F90-42C6-938C-39E641BF1121}"/>
          </ac:inkMkLst>
        </pc:inkChg>
        <pc:inkChg chg="add">
          <ac:chgData name="KRISTIN BOYLE" userId="82a229f7-a8c4-4523-9c6a-3c3c3e5e5c50" providerId="ADAL" clId="{18B7199E-1106-4DF6-9F5D-42EB4DB0F3D2}" dt="2021-09-14T15:36:05.669" v="142" actId="9405"/>
          <ac:inkMkLst>
            <pc:docMk/>
            <pc:sldMk cId="3992633846" sldId="262"/>
            <ac:inkMk id="17" creationId="{83E92E05-C6E1-4C6E-892C-DFE860EE9E49}"/>
          </ac:inkMkLst>
        </pc:inkChg>
        <pc:inkChg chg="add del mod">
          <ac:chgData name="KRISTIN BOYLE" userId="82a229f7-a8c4-4523-9c6a-3c3c3e5e5c50" providerId="ADAL" clId="{18B7199E-1106-4DF6-9F5D-42EB4DB0F3D2}" dt="2021-09-14T15:37:18.590" v="151"/>
          <ac:inkMkLst>
            <pc:docMk/>
            <pc:sldMk cId="3992633846" sldId="262"/>
            <ac:inkMk id="18" creationId="{CA14E669-46AF-4F67-8E0B-DACD6E798725}"/>
          </ac:inkMkLst>
        </pc:inkChg>
        <pc:inkChg chg="add del mod">
          <ac:chgData name="KRISTIN BOYLE" userId="82a229f7-a8c4-4523-9c6a-3c3c3e5e5c50" providerId="ADAL" clId="{18B7199E-1106-4DF6-9F5D-42EB4DB0F3D2}" dt="2021-09-14T15:37:18.591" v="152"/>
          <ac:inkMkLst>
            <pc:docMk/>
            <pc:sldMk cId="3992633846" sldId="262"/>
            <ac:inkMk id="19" creationId="{FC46FF15-6C86-44A3-81D6-4CCD67FD3F6A}"/>
          </ac:inkMkLst>
        </pc:inkChg>
        <pc:inkChg chg="add del">
          <ac:chgData name="KRISTIN BOYLE" userId="82a229f7-a8c4-4523-9c6a-3c3c3e5e5c50" providerId="ADAL" clId="{18B7199E-1106-4DF6-9F5D-42EB4DB0F3D2}" dt="2021-09-14T15:37:18.591" v="153"/>
          <ac:inkMkLst>
            <pc:docMk/>
            <pc:sldMk cId="3992633846" sldId="262"/>
            <ac:inkMk id="21" creationId="{B5545C93-7D12-4723-8ED8-EC1FA4E73163}"/>
          </ac:inkMkLst>
        </pc:inkChg>
        <pc:inkChg chg="add del">
          <ac:chgData name="KRISTIN BOYLE" userId="82a229f7-a8c4-4523-9c6a-3c3c3e5e5c50" providerId="ADAL" clId="{18B7199E-1106-4DF6-9F5D-42EB4DB0F3D2}" dt="2021-09-14T15:46:11.283" v="198"/>
          <ac:inkMkLst>
            <pc:docMk/>
            <pc:sldMk cId="3992633846" sldId="262"/>
            <ac:inkMk id="22" creationId="{48E41952-143B-48F5-BFA1-2B9842CDBDC1}"/>
          </ac:inkMkLst>
        </pc:inkChg>
        <pc:inkChg chg="add">
          <ac:chgData name="KRISTIN BOYLE" userId="82a229f7-a8c4-4523-9c6a-3c3c3e5e5c50" providerId="ADAL" clId="{18B7199E-1106-4DF6-9F5D-42EB4DB0F3D2}" dt="2021-09-14T15:37:21.409" v="154" actId="9405"/>
          <ac:inkMkLst>
            <pc:docMk/>
            <pc:sldMk cId="3992633846" sldId="262"/>
            <ac:inkMk id="26" creationId="{9CC78D51-F16A-4C0C-AC1A-1797883E5140}"/>
          </ac:inkMkLst>
        </pc:inkChg>
        <pc:inkChg chg="add del mod">
          <ac:chgData name="KRISTIN BOYLE" userId="82a229f7-a8c4-4523-9c6a-3c3c3e5e5c50" providerId="ADAL" clId="{18B7199E-1106-4DF6-9F5D-42EB4DB0F3D2}" dt="2021-09-14T15:46:11.281" v="194"/>
          <ac:inkMkLst>
            <pc:docMk/>
            <pc:sldMk cId="3992633846" sldId="262"/>
            <ac:inkMk id="27" creationId="{82A75872-CD2D-4E84-92A0-E4D38A7CF2C1}"/>
          </ac:inkMkLst>
        </pc:inkChg>
        <pc:inkChg chg="add del mod">
          <ac:chgData name="KRISTIN BOYLE" userId="82a229f7-a8c4-4523-9c6a-3c3c3e5e5c50" providerId="ADAL" clId="{18B7199E-1106-4DF6-9F5D-42EB4DB0F3D2}" dt="2021-09-14T15:46:11.285" v="202"/>
          <ac:inkMkLst>
            <pc:docMk/>
            <pc:sldMk cId="3992633846" sldId="262"/>
            <ac:inkMk id="28" creationId="{3581916A-7630-41F4-B155-5FB7B324F644}"/>
          </ac:inkMkLst>
        </pc:inkChg>
        <pc:inkChg chg="add del">
          <ac:chgData name="KRISTIN BOYLE" userId="82a229f7-a8c4-4523-9c6a-3c3c3e5e5c50" providerId="ADAL" clId="{18B7199E-1106-4DF6-9F5D-42EB4DB0F3D2}" dt="2021-09-14T15:46:11.280" v="193"/>
          <ac:inkMkLst>
            <pc:docMk/>
            <pc:sldMk cId="3992633846" sldId="262"/>
            <ac:inkMk id="30" creationId="{B30F2E6E-F7B8-4DE0-AC74-58162B7C1D0A}"/>
          </ac:inkMkLst>
        </pc:inkChg>
        <pc:inkChg chg="add del">
          <ac:chgData name="KRISTIN BOYLE" userId="82a229f7-a8c4-4523-9c6a-3c3c3e5e5c50" providerId="ADAL" clId="{18B7199E-1106-4DF6-9F5D-42EB4DB0F3D2}" dt="2021-09-14T15:46:11.284" v="200"/>
          <ac:inkMkLst>
            <pc:docMk/>
            <pc:sldMk cId="3992633846" sldId="262"/>
            <ac:inkMk id="31" creationId="{7F7DAA75-01B9-41F9-BEC3-68DFADF7CA4A}"/>
          </ac:inkMkLst>
        </pc:inkChg>
        <pc:inkChg chg="add del">
          <ac:chgData name="KRISTIN BOYLE" userId="82a229f7-a8c4-4523-9c6a-3c3c3e5e5c50" providerId="ADAL" clId="{18B7199E-1106-4DF6-9F5D-42EB4DB0F3D2}" dt="2021-09-14T15:46:11.285" v="201"/>
          <ac:inkMkLst>
            <pc:docMk/>
            <pc:sldMk cId="3992633846" sldId="262"/>
            <ac:inkMk id="32" creationId="{0E883D54-5BDD-49E7-AA73-58E8E1895E4C}"/>
          </ac:inkMkLst>
        </pc:inkChg>
        <pc:inkChg chg="add">
          <ac:chgData name="KRISTIN BOYLE" userId="82a229f7-a8c4-4523-9c6a-3c3c3e5e5c50" providerId="ADAL" clId="{18B7199E-1106-4DF6-9F5D-42EB4DB0F3D2}" dt="2021-09-14T15:38:11.477" v="163" actId="9405"/>
          <ac:inkMkLst>
            <pc:docMk/>
            <pc:sldMk cId="3992633846" sldId="262"/>
            <ac:inkMk id="35" creationId="{8AFC8A89-AAA9-4E04-839E-2A1A49908A2A}"/>
          </ac:inkMkLst>
        </pc:inkChg>
        <pc:inkChg chg="add del mod">
          <ac:chgData name="KRISTIN BOYLE" userId="82a229f7-a8c4-4523-9c6a-3c3c3e5e5c50" providerId="ADAL" clId="{18B7199E-1106-4DF6-9F5D-42EB4DB0F3D2}" dt="2021-09-14T15:46:11.282" v="195"/>
          <ac:inkMkLst>
            <pc:docMk/>
            <pc:sldMk cId="3992633846" sldId="262"/>
            <ac:inkMk id="36" creationId="{D06A0219-C88B-4BE4-A46F-FDB4C5B4F2A9}"/>
          </ac:inkMkLst>
        </pc:inkChg>
        <pc:inkChg chg="add del mod">
          <ac:chgData name="KRISTIN BOYLE" userId="82a229f7-a8c4-4523-9c6a-3c3c3e5e5c50" providerId="ADAL" clId="{18B7199E-1106-4DF6-9F5D-42EB4DB0F3D2}" dt="2021-09-14T15:46:11.273" v="192"/>
          <ac:inkMkLst>
            <pc:docMk/>
            <pc:sldMk cId="3992633846" sldId="262"/>
            <ac:inkMk id="37" creationId="{A8B4BF5A-C36B-4033-8CE2-9AA20CBE687B}"/>
          </ac:inkMkLst>
        </pc:inkChg>
        <pc:inkChg chg="add del mod">
          <ac:chgData name="KRISTIN BOYLE" userId="82a229f7-a8c4-4523-9c6a-3c3c3e5e5c50" providerId="ADAL" clId="{18B7199E-1106-4DF6-9F5D-42EB4DB0F3D2}" dt="2021-09-14T15:46:11.282" v="196"/>
          <ac:inkMkLst>
            <pc:docMk/>
            <pc:sldMk cId="3992633846" sldId="262"/>
            <ac:inkMk id="39" creationId="{C0548F63-082C-4E70-8B59-7D301A4DED59}"/>
          </ac:inkMkLst>
        </pc:inkChg>
        <pc:inkChg chg="add del mod">
          <ac:chgData name="KRISTIN BOYLE" userId="82a229f7-a8c4-4523-9c6a-3c3c3e5e5c50" providerId="ADAL" clId="{18B7199E-1106-4DF6-9F5D-42EB4DB0F3D2}" dt="2021-09-14T15:46:11.284" v="199"/>
          <ac:inkMkLst>
            <pc:docMk/>
            <pc:sldMk cId="3992633846" sldId="262"/>
            <ac:inkMk id="40" creationId="{61E137B8-3F07-441F-AD2F-7C4B57814537}"/>
          </ac:inkMkLst>
        </pc:inkChg>
        <pc:inkChg chg="add del mod">
          <ac:chgData name="KRISTIN BOYLE" userId="82a229f7-a8c4-4523-9c6a-3c3c3e5e5c50" providerId="ADAL" clId="{18B7199E-1106-4DF6-9F5D-42EB4DB0F3D2}" dt="2021-09-14T15:46:11.283" v="197"/>
          <ac:inkMkLst>
            <pc:docMk/>
            <pc:sldMk cId="3992633846" sldId="262"/>
            <ac:inkMk id="42" creationId="{793E3EB8-B32F-4D1D-835C-4AF2011A2F91}"/>
          </ac:inkMkLst>
        </pc:inkChg>
        <pc:inkChg chg="add del mod">
          <ac:chgData name="KRISTIN BOYLE" userId="82a229f7-a8c4-4523-9c6a-3c3c3e5e5c50" providerId="ADAL" clId="{18B7199E-1106-4DF6-9F5D-42EB4DB0F3D2}" dt="2021-09-14T15:46:11.286" v="204"/>
          <ac:inkMkLst>
            <pc:docMk/>
            <pc:sldMk cId="3992633846" sldId="262"/>
            <ac:inkMk id="43" creationId="{F9FEDBB2-B29C-4791-804B-1CCDF85C302A}"/>
          </ac:inkMkLst>
        </pc:inkChg>
        <pc:inkChg chg="add del mod">
          <ac:chgData name="KRISTIN BOYLE" userId="82a229f7-a8c4-4523-9c6a-3c3c3e5e5c50" providerId="ADAL" clId="{18B7199E-1106-4DF6-9F5D-42EB4DB0F3D2}" dt="2021-09-14T15:46:11.286" v="203"/>
          <ac:inkMkLst>
            <pc:docMk/>
            <pc:sldMk cId="3992633846" sldId="262"/>
            <ac:inkMk id="44" creationId="{8B93E9EF-30F0-40AA-8C37-432F5C9F498B}"/>
          </ac:inkMkLst>
        </pc:inkChg>
        <pc:inkChg chg="add del mod">
          <ac:chgData name="KRISTIN BOYLE" userId="82a229f7-a8c4-4523-9c6a-3c3c3e5e5c50" providerId="ADAL" clId="{18B7199E-1106-4DF6-9F5D-42EB4DB0F3D2}" dt="2021-09-14T15:46:54.377" v="211"/>
          <ac:inkMkLst>
            <pc:docMk/>
            <pc:sldMk cId="3992633846" sldId="262"/>
            <ac:inkMk id="47" creationId="{C3DB52CE-2063-43D7-BE59-2971CE39DE2B}"/>
          </ac:inkMkLst>
        </pc:inkChg>
        <pc:inkChg chg="add del mod">
          <ac:chgData name="KRISTIN BOYLE" userId="82a229f7-a8c4-4523-9c6a-3c3c3e5e5c50" providerId="ADAL" clId="{18B7199E-1106-4DF6-9F5D-42EB4DB0F3D2}" dt="2021-09-14T15:46:54.378" v="212"/>
          <ac:inkMkLst>
            <pc:docMk/>
            <pc:sldMk cId="3992633846" sldId="262"/>
            <ac:inkMk id="48" creationId="{D317B79C-EAD7-4221-8B16-4145394A5DF6}"/>
          </ac:inkMkLst>
        </pc:inkChg>
        <pc:inkChg chg="add">
          <ac:chgData name="KRISTIN BOYLE" userId="82a229f7-a8c4-4523-9c6a-3c3c3e5e5c50" providerId="ADAL" clId="{18B7199E-1106-4DF6-9F5D-42EB4DB0F3D2}" dt="2021-09-14T18:24:31.116" v="241" actId="9405"/>
          <ac:inkMkLst>
            <pc:docMk/>
            <pc:sldMk cId="3992633846" sldId="262"/>
            <ac:inkMk id="52" creationId="{81F7E520-F6DB-4805-B7EA-FC6E5713C392}"/>
          </ac:inkMkLst>
        </pc:inkChg>
        <pc:inkChg chg="add">
          <ac:chgData name="KRISTIN BOYLE" userId="82a229f7-a8c4-4523-9c6a-3c3c3e5e5c50" providerId="ADAL" clId="{18B7199E-1106-4DF6-9F5D-42EB4DB0F3D2}" dt="2021-09-14T18:24:51.994" v="242" actId="9405"/>
          <ac:inkMkLst>
            <pc:docMk/>
            <pc:sldMk cId="3992633846" sldId="262"/>
            <ac:inkMk id="53" creationId="{F990D993-627F-4880-96B4-60279E71BB83}"/>
          </ac:inkMkLst>
        </pc:inkChg>
        <pc:inkChg chg="add del mod">
          <ac:chgData name="KRISTIN BOYLE" userId="82a229f7-a8c4-4523-9c6a-3c3c3e5e5c50" providerId="ADAL" clId="{18B7199E-1106-4DF6-9F5D-42EB4DB0F3D2}" dt="2021-09-14T18:25:28.786" v="249"/>
          <ac:inkMkLst>
            <pc:docMk/>
            <pc:sldMk cId="3992633846" sldId="262"/>
            <ac:inkMk id="56" creationId="{D9D385CD-491A-4AB6-8941-73C660BB6287}"/>
          </ac:inkMkLst>
        </pc:inkChg>
        <pc:inkChg chg="add del mod">
          <ac:chgData name="KRISTIN BOYLE" userId="82a229f7-a8c4-4523-9c6a-3c3c3e5e5c50" providerId="ADAL" clId="{18B7199E-1106-4DF6-9F5D-42EB4DB0F3D2}" dt="2021-09-14T18:25:28.786" v="248"/>
          <ac:inkMkLst>
            <pc:docMk/>
            <pc:sldMk cId="3992633846" sldId="262"/>
            <ac:inkMk id="57" creationId="{3B3F7605-F339-408B-A418-9F57486BC326}"/>
          </ac:inkMkLst>
        </pc:inkChg>
        <pc:inkChg chg="add del">
          <ac:chgData name="KRISTIN BOYLE" userId="82a229f7-a8c4-4523-9c6a-3c3c3e5e5c50" providerId="ADAL" clId="{18B7199E-1106-4DF6-9F5D-42EB4DB0F3D2}" dt="2021-09-14T18:25:28.786" v="250"/>
          <ac:inkMkLst>
            <pc:docMk/>
            <pc:sldMk cId="3992633846" sldId="262"/>
            <ac:inkMk id="58" creationId="{2887DE4D-3890-4D84-A70F-39C284C9E849}"/>
          </ac:inkMkLst>
        </pc:inkChg>
        <pc:inkChg chg="add mod">
          <ac:chgData name="KRISTIN BOYLE" userId="82a229f7-a8c4-4523-9c6a-3c3c3e5e5c50" providerId="ADAL" clId="{18B7199E-1106-4DF6-9F5D-42EB4DB0F3D2}" dt="2021-09-14T18:25:37.425" v="256"/>
          <ac:inkMkLst>
            <pc:docMk/>
            <pc:sldMk cId="3992633846" sldId="262"/>
            <ac:inkMk id="60" creationId="{24A57C43-20AF-439F-8876-3D0DCB40AC2D}"/>
          </ac:inkMkLst>
        </pc:inkChg>
        <pc:inkChg chg="add mod">
          <ac:chgData name="KRISTIN BOYLE" userId="82a229f7-a8c4-4523-9c6a-3c3c3e5e5c50" providerId="ADAL" clId="{18B7199E-1106-4DF6-9F5D-42EB4DB0F3D2}" dt="2021-09-14T18:25:37.425" v="256"/>
          <ac:inkMkLst>
            <pc:docMk/>
            <pc:sldMk cId="3992633846" sldId="262"/>
            <ac:inkMk id="61" creationId="{B75E704E-1C3C-47F3-9035-8C54BA1AF393}"/>
          </ac:inkMkLst>
        </pc:inkChg>
        <pc:inkChg chg="add mod">
          <ac:chgData name="KRISTIN BOYLE" userId="82a229f7-a8c4-4523-9c6a-3c3c3e5e5c50" providerId="ADAL" clId="{18B7199E-1106-4DF6-9F5D-42EB4DB0F3D2}" dt="2021-09-14T18:25:37.425" v="256"/>
          <ac:inkMkLst>
            <pc:docMk/>
            <pc:sldMk cId="3992633846" sldId="262"/>
            <ac:inkMk id="62" creationId="{3E304C42-F227-45B8-9894-5B95B9FB1715}"/>
          </ac:inkMkLst>
        </pc:inkChg>
        <pc:inkChg chg="add mod">
          <ac:chgData name="KRISTIN BOYLE" userId="82a229f7-a8c4-4523-9c6a-3c3c3e5e5c50" providerId="ADAL" clId="{18B7199E-1106-4DF6-9F5D-42EB4DB0F3D2}" dt="2021-09-14T18:25:37.425" v="256"/>
          <ac:inkMkLst>
            <pc:docMk/>
            <pc:sldMk cId="3992633846" sldId="262"/>
            <ac:inkMk id="1024" creationId="{716984FF-3877-4ABE-B676-119A74093471}"/>
          </ac:inkMkLst>
        </pc:inkChg>
        <pc:inkChg chg="add">
          <ac:chgData name="KRISTIN BOYLE" userId="82a229f7-a8c4-4523-9c6a-3c3c3e5e5c50" providerId="ADAL" clId="{18B7199E-1106-4DF6-9F5D-42EB4DB0F3D2}" dt="2021-09-14T18:26:02.913" v="257" actId="9405"/>
          <ac:inkMkLst>
            <pc:docMk/>
            <pc:sldMk cId="3992633846" sldId="262"/>
            <ac:inkMk id="1027" creationId="{B6D406F5-5026-419E-9636-31405798C088}"/>
          </ac:inkMkLst>
        </pc:inkChg>
        <pc:inkChg chg="add mod">
          <ac:chgData name="KRISTIN BOYLE" userId="82a229f7-a8c4-4523-9c6a-3c3c3e5e5c50" providerId="ADAL" clId="{18B7199E-1106-4DF6-9F5D-42EB4DB0F3D2}" dt="2021-09-14T18:26:44.429" v="262"/>
          <ac:inkMkLst>
            <pc:docMk/>
            <pc:sldMk cId="3992633846" sldId="262"/>
            <ac:inkMk id="1030" creationId="{BF17E9B9-A7FD-48A0-A68D-B2A67757AC8C}"/>
          </ac:inkMkLst>
        </pc:inkChg>
        <pc:inkChg chg="add mod">
          <ac:chgData name="KRISTIN BOYLE" userId="82a229f7-a8c4-4523-9c6a-3c3c3e5e5c50" providerId="ADAL" clId="{18B7199E-1106-4DF6-9F5D-42EB4DB0F3D2}" dt="2021-09-14T18:26:44.429" v="262"/>
          <ac:inkMkLst>
            <pc:docMk/>
            <pc:sldMk cId="3992633846" sldId="262"/>
            <ac:inkMk id="1031" creationId="{E0D308A2-BDB4-4ACC-95A4-E4CDD5CEA245}"/>
          </ac:inkMkLst>
        </pc:inkChg>
        <pc:inkChg chg="add mod">
          <ac:chgData name="KRISTIN BOYLE" userId="82a229f7-a8c4-4523-9c6a-3c3c3e5e5c50" providerId="ADAL" clId="{18B7199E-1106-4DF6-9F5D-42EB4DB0F3D2}" dt="2021-09-14T18:27:07.787" v="272"/>
          <ac:inkMkLst>
            <pc:docMk/>
            <pc:sldMk cId="3992633846" sldId="262"/>
            <ac:inkMk id="1035" creationId="{1B041FFE-1FA9-46B9-9A1A-F3D5F71F8D79}"/>
          </ac:inkMkLst>
        </pc:inkChg>
        <pc:inkChg chg="add mod">
          <ac:chgData name="KRISTIN BOYLE" userId="82a229f7-a8c4-4523-9c6a-3c3c3e5e5c50" providerId="ADAL" clId="{18B7199E-1106-4DF6-9F5D-42EB4DB0F3D2}" dt="2021-09-14T18:27:07.787" v="272"/>
          <ac:inkMkLst>
            <pc:docMk/>
            <pc:sldMk cId="3992633846" sldId="262"/>
            <ac:inkMk id="1036" creationId="{9E8D226E-77C8-4BE9-B091-D581F6B7E197}"/>
          </ac:inkMkLst>
        </pc:inkChg>
        <pc:inkChg chg="add mod">
          <ac:chgData name="KRISTIN BOYLE" userId="82a229f7-a8c4-4523-9c6a-3c3c3e5e5c50" providerId="ADAL" clId="{18B7199E-1106-4DF6-9F5D-42EB4DB0F3D2}" dt="2021-09-14T18:27:07.787" v="272"/>
          <ac:inkMkLst>
            <pc:docMk/>
            <pc:sldMk cId="3992633846" sldId="262"/>
            <ac:inkMk id="1037" creationId="{32AC74FC-A49E-49E8-92B8-75E791B8EDC5}"/>
          </ac:inkMkLst>
        </pc:inkChg>
        <pc:inkChg chg="add mod">
          <ac:chgData name="KRISTIN BOYLE" userId="82a229f7-a8c4-4523-9c6a-3c3c3e5e5c50" providerId="ADAL" clId="{18B7199E-1106-4DF6-9F5D-42EB4DB0F3D2}" dt="2021-09-14T18:27:07.787" v="272"/>
          <ac:inkMkLst>
            <pc:docMk/>
            <pc:sldMk cId="3992633846" sldId="262"/>
            <ac:inkMk id="1038" creationId="{A7A58572-2C83-40CC-B69B-E76D01AD1A13}"/>
          </ac:inkMkLst>
        </pc:inkChg>
        <pc:inkChg chg="add mod">
          <ac:chgData name="KRISTIN BOYLE" userId="82a229f7-a8c4-4523-9c6a-3c3c3e5e5c50" providerId="ADAL" clId="{18B7199E-1106-4DF6-9F5D-42EB4DB0F3D2}" dt="2021-09-14T18:27:07.787" v="272"/>
          <ac:inkMkLst>
            <pc:docMk/>
            <pc:sldMk cId="3992633846" sldId="262"/>
            <ac:inkMk id="1039" creationId="{AA782E2B-ECBC-4C1F-991A-D5E1802A0F0A}"/>
          </ac:inkMkLst>
        </pc:inkChg>
        <pc:inkChg chg="add mod">
          <ac:chgData name="KRISTIN BOYLE" userId="82a229f7-a8c4-4523-9c6a-3c3c3e5e5c50" providerId="ADAL" clId="{18B7199E-1106-4DF6-9F5D-42EB4DB0F3D2}" dt="2021-09-14T18:27:07.787" v="272"/>
          <ac:inkMkLst>
            <pc:docMk/>
            <pc:sldMk cId="3992633846" sldId="262"/>
            <ac:inkMk id="1040" creationId="{7470FEDE-9589-4E6A-9C36-45E9836560CA}"/>
          </ac:inkMkLst>
        </pc:inkChg>
        <pc:inkChg chg="add mod">
          <ac:chgData name="KRISTIN BOYLE" userId="82a229f7-a8c4-4523-9c6a-3c3c3e5e5c50" providerId="ADAL" clId="{18B7199E-1106-4DF6-9F5D-42EB4DB0F3D2}" dt="2021-09-14T18:27:07.787" v="272"/>
          <ac:inkMkLst>
            <pc:docMk/>
            <pc:sldMk cId="3992633846" sldId="262"/>
            <ac:inkMk id="1041" creationId="{CF0D6432-68DE-4C0C-BDDA-C33FAC289D5C}"/>
          </ac:inkMkLst>
        </pc:inkChg>
        <pc:cxnChg chg="add del">
          <ac:chgData name="KRISTIN BOYLE" userId="82a229f7-a8c4-4523-9c6a-3c3c3e5e5c50" providerId="ADAL" clId="{18B7199E-1106-4DF6-9F5D-42EB4DB0F3D2}" dt="2021-09-14T13:19:24.761" v="78" actId="11529"/>
          <ac:cxnSpMkLst>
            <pc:docMk/>
            <pc:sldMk cId="3992633846" sldId="262"/>
            <ac:cxnSpMk id="5" creationId="{CD29C5B8-253D-489F-8DE6-D1026E19A28E}"/>
          </ac:cxnSpMkLst>
        </pc:cxnChg>
        <pc:cxnChg chg="add del mod">
          <ac:chgData name="KRISTIN BOYLE" userId="82a229f7-a8c4-4523-9c6a-3c3c3e5e5c50" providerId="ADAL" clId="{18B7199E-1106-4DF6-9F5D-42EB4DB0F3D2}" dt="2021-09-14T13:19:23.727" v="76" actId="11529"/>
          <ac:cxnSpMkLst>
            <pc:docMk/>
            <pc:sldMk cId="3992633846" sldId="262"/>
            <ac:cxnSpMk id="8" creationId="{6A5EFA50-1A7C-48F2-B6FC-FBEA8D3DB013}"/>
          </ac:cxnSpMkLst>
        </pc:cxnChg>
        <pc:cxnChg chg="add del">
          <ac:chgData name="KRISTIN BOYLE" userId="82a229f7-a8c4-4523-9c6a-3c3c3e5e5c50" providerId="ADAL" clId="{18B7199E-1106-4DF6-9F5D-42EB4DB0F3D2}" dt="2021-09-14T13:18:43.681" v="70" actId="11529"/>
          <ac:cxnSpMkLst>
            <pc:docMk/>
            <pc:sldMk cId="3992633846" sldId="262"/>
            <ac:cxnSpMk id="10" creationId="{4DF1AF4A-13A3-4181-910D-9A1C9FF06C2C}"/>
          </ac:cxnSpMkLst>
        </pc:cxnChg>
        <pc:cxnChg chg="add del mod">
          <ac:chgData name="KRISTIN BOYLE" userId="82a229f7-a8c4-4523-9c6a-3c3c3e5e5c50" providerId="ADAL" clId="{18B7199E-1106-4DF6-9F5D-42EB4DB0F3D2}" dt="2021-09-14T13:19:22.767" v="74" actId="11529"/>
          <ac:cxnSpMkLst>
            <pc:docMk/>
            <pc:sldMk cId="3992633846" sldId="262"/>
            <ac:cxnSpMk id="12" creationId="{DA74E37D-9711-4C63-BF2D-285C79272E83}"/>
          </ac:cxnSpMkLst>
        </pc:cxnChg>
        <pc:cxnChg chg="add del mod">
          <ac:chgData name="KRISTIN BOYLE" userId="82a229f7-a8c4-4523-9c6a-3c3c3e5e5c50" providerId="ADAL" clId="{18B7199E-1106-4DF6-9F5D-42EB4DB0F3D2}" dt="2021-09-14T15:46:17.922" v="206" actId="478"/>
          <ac:cxnSpMkLst>
            <pc:docMk/>
            <pc:sldMk cId="3992633846" sldId="262"/>
            <ac:cxnSpMk id="16" creationId="{D07F6E91-F57C-4A82-A29A-76789963C1F0}"/>
          </ac:cxnSpMkLst>
        </pc:cxnChg>
        <pc:cxnChg chg="add del mod">
          <ac:chgData name="KRISTIN BOYLE" userId="82a229f7-a8c4-4523-9c6a-3c3c3e5e5c50" providerId="ADAL" clId="{18B7199E-1106-4DF6-9F5D-42EB4DB0F3D2}" dt="2021-09-14T15:46:16.497" v="205" actId="478"/>
          <ac:cxnSpMkLst>
            <pc:docMk/>
            <pc:sldMk cId="3992633846" sldId="262"/>
            <ac:cxnSpMk id="24" creationId="{A19D3E78-D110-4FA1-9A0B-47FD32080FA1}"/>
          </ac:cxnSpMkLst>
        </pc:cxnChg>
        <pc:cxnChg chg="add del mod">
          <ac:chgData name="KRISTIN BOYLE" userId="82a229f7-a8c4-4523-9c6a-3c3c3e5e5c50" providerId="ADAL" clId="{18B7199E-1106-4DF6-9F5D-42EB4DB0F3D2}" dt="2021-09-14T15:46:19.354" v="207" actId="478"/>
          <ac:cxnSpMkLst>
            <pc:docMk/>
            <pc:sldMk cId="3992633846" sldId="262"/>
            <ac:cxnSpMk id="34" creationId="{CECDF17F-A22B-4DD1-9A99-2144E9AA5AC6}"/>
          </ac:cxnSpMkLst>
        </pc:cxnChg>
        <pc:cxnChg chg="add del">
          <ac:chgData name="KRISTIN BOYLE" userId="82a229f7-a8c4-4523-9c6a-3c3c3e5e5c50" providerId="ADAL" clId="{18B7199E-1106-4DF6-9F5D-42EB4DB0F3D2}" dt="2021-09-14T15:47:14.488" v="214" actId="11529"/>
          <ac:cxnSpMkLst>
            <pc:docMk/>
            <pc:sldMk cId="3992633846" sldId="262"/>
            <ac:cxnSpMk id="51" creationId="{1FAC4943-33CF-4745-B289-01E881EDB836}"/>
          </ac:cxnSpMkLst>
        </pc:cxnChg>
        <pc:cxnChg chg="add">
          <ac:chgData name="KRISTIN BOYLE" userId="82a229f7-a8c4-4523-9c6a-3c3c3e5e5c50" providerId="ADAL" clId="{18B7199E-1106-4DF6-9F5D-42EB4DB0F3D2}" dt="2021-09-14T18:25:14.631" v="243" actId="11529"/>
          <ac:cxnSpMkLst>
            <pc:docMk/>
            <pc:sldMk cId="3992633846" sldId="262"/>
            <ac:cxnSpMk id="55" creationId="{CA830A1A-EC5E-4269-8D12-189BD258E619}"/>
          </ac:cxnSpMkLst>
        </pc:cxnChg>
        <pc:cxnChg chg="add mod">
          <ac:chgData name="KRISTIN BOYLE" userId="82a229f7-a8c4-4523-9c6a-3c3c3e5e5c50" providerId="ADAL" clId="{18B7199E-1106-4DF6-9F5D-42EB4DB0F3D2}" dt="2021-09-14T18:26:30.469" v="259" actId="13822"/>
          <ac:cxnSpMkLst>
            <pc:docMk/>
            <pc:sldMk cId="3992633846" sldId="262"/>
            <ac:cxnSpMk id="1029" creationId="{78A63066-E28A-43CF-A6BE-EC6DC7DC2B2A}"/>
          </ac:cxnSpMkLst>
        </pc:cxnChg>
        <pc:cxnChg chg="add mod">
          <ac:chgData name="KRISTIN BOYLE" userId="82a229f7-a8c4-4523-9c6a-3c3c3e5e5c50" providerId="ADAL" clId="{18B7199E-1106-4DF6-9F5D-42EB4DB0F3D2}" dt="2021-09-14T18:26:57.159" v="264" actId="13822"/>
          <ac:cxnSpMkLst>
            <pc:docMk/>
            <pc:sldMk cId="3992633846" sldId="262"/>
            <ac:cxnSpMk id="1034" creationId="{6E5403A0-5DDA-40C3-BF3B-DF44F5452D5A}"/>
          </ac:cxnSpMkLst>
        </pc:cxnChg>
      </pc:sldChg>
      <pc:sldChg chg="addSp delSp modSp mod">
        <pc:chgData name="KRISTIN BOYLE" userId="82a229f7-a8c4-4523-9c6a-3c3c3e5e5c50" providerId="ADAL" clId="{18B7199E-1106-4DF6-9F5D-42EB4DB0F3D2}" dt="2021-09-15T17:32:34.777" v="424"/>
        <pc:sldMkLst>
          <pc:docMk/>
          <pc:sldMk cId="3428796370" sldId="265"/>
        </pc:sldMkLst>
        <pc:grpChg chg="del mod">
          <ac:chgData name="KRISTIN BOYLE" userId="82a229f7-a8c4-4523-9c6a-3c3c3e5e5c50" providerId="ADAL" clId="{18B7199E-1106-4DF6-9F5D-42EB4DB0F3D2}" dt="2021-09-14T13:22:05.758" v="98" actId="478"/>
          <ac:grpSpMkLst>
            <pc:docMk/>
            <pc:sldMk cId="3428796370" sldId="265"/>
            <ac:grpSpMk id="15" creationId="{E9508AB6-9159-47C1-A5B3-C55E21DE76B9}"/>
          </ac:grpSpMkLst>
        </pc:grpChg>
        <pc:grpChg chg="del mod">
          <ac:chgData name="KRISTIN BOYLE" userId="82a229f7-a8c4-4523-9c6a-3c3c3e5e5c50" providerId="ADAL" clId="{18B7199E-1106-4DF6-9F5D-42EB4DB0F3D2}" dt="2021-09-15T14:06:14.548" v="380"/>
          <ac:grpSpMkLst>
            <pc:docMk/>
            <pc:sldMk cId="3428796370" sldId="265"/>
            <ac:grpSpMk id="26" creationId="{95A178F8-4B8B-4301-81CC-8FCB0FB3E893}"/>
          </ac:grpSpMkLst>
        </pc:grpChg>
        <pc:grpChg chg="del mod">
          <ac:chgData name="KRISTIN BOYLE" userId="82a229f7-a8c4-4523-9c6a-3c3c3e5e5c50" providerId="ADAL" clId="{18B7199E-1106-4DF6-9F5D-42EB4DB0F3D2}" dt="2021-09-15T14:06:08.623" v="370"/>
          <ac:grpSpMkLst>
            <pc:docMk/>
            <pc:sldMk cId="3428796370" sldId="265"/>
            <ac:grpSpMk id="34" creationId="{B39A1F1A-3C75-4BCA-BCD9-5F0851C172FC}"/>
          </ac:grpSpMkLst>
        </pc:grpChg>
        <pc:grpChg chg="del mod">
          <ac:chgData name="KRISTIN BOYLE" userId="82a229f7-a8c4-4523-9c6a-3c3c3e5e5c50" providerId="ADAL" clId="{18B7199E-1106-4DF6-9F5D-42EB4DB0F3D2}" dt="2021-09-15T14:06:14.540" v="372"/>
          <ac:grpSpMkLst>
            <pc:docMk/>
            <pc:sldMk cId="3428796370" sldId="265"/>
            <ac:grpSpMk id="43" creationId="{FEEA3AFA-50ED-42C6-B48D-F4F0C44EEA79}"/>
          </ac:grpSpMkLst>
        </pc:grpChg>
        <pc:grpChg chg="del mod">
          <ac:chgData name="KRISTIN BOYLE" userId="82a229f7-a8c4-4523-9c6a-3c3c3e5e5c50" providerId="ADAL" clId="{18B7199E-1106-4DF6-9F5D-42EB4DB0F3D2}" dt="2021-09-15T13:47:13.895" v="306"/>
          <ac:grpSpMkLst>
            <pc:docMk/>
            <pc:sldMk cId="3428796370" sldId="265"/>
            <ac:grpSpMk id="50" creationId="{4C572DDE-9077-44BB-9F7C-41AC25A2B3A9}"/>
          </ac:grpSpMkLst>
        </pc:grpChg>
        <pc:grpChg chg="del mod">
          <ac:chgData name="KRISTIN BOYLE" userId="82a229f7-a8c4-4523-9c6a-3c3c3e5e5c50" providerId="ADAL" clId="{18B7199E-1106-4DF6-9F5D-42EB4DB0F3D2}" dt="2021-09-15T14:06:14.548" v="379"/>
          <ac:grpSpMkLst>
            <pc:docMk/>
            <pc:sldMk cId="3428796370" sldId="265"/>
            <ac:grpSpMk id="53" creationId="{8D32E0F2-C0D4-446B-A22C-EC31B122F52A}"/>
          </ac:grpSpMkLst>
        </pc:grpChg>
        <pc:grpChg chg="mod">
          <ac:chgData name="KRISTIN BOYLE" userId="82a229f7-a8c4-4523-9c6a-3c3c3e5e5c50" providerId="ADAL" clId="{18B7199E-1106-4DF6-9F5D-42EB4DB0F3D2}" dt="2021-09-15T17:30:14.867" v="400"/>
          <ac:grpSpMkLst>
            <pc:docMk/>
            <pc:sldMk cId="3428796370" sldId="265"/>
            <ac:grpSpMk id="1024" creationId="{D7F2287D-5BB4-4E63-ADEB-B4FF7010124E}"/>
          </ac:grpSpMkLst>
        </pc:grpChg>
        <pc:grpChg chg="mod">
          <ac:chgData name="KRISTIN BOYLE" userId="82a229f7-a8c4-4523-9c6a-3c3c3e5e5c50" providerId="ADAL" clId="{18B7199E-1106-4DF6-9F5D-42EB4DB0F3D2}" dt="2021-09-15T17:30:45.101" v="409"/>
          <ac:grpSpMkLst>
            <pc:docMk/>
            <pc:sldMk cId="3428796370" sldId="265"/>
            <ac:grpSpMk id="1034" creationId="{88126D18-1013-4971-AB51-E2F65DEE0DE5}"/>
          </ac:grpSpMkLst>
        </pc:grpChg>
        <pc:grpChg chg="mod">
          <ac:chgData name="KRISTIN BOYLE" userId="82a229f7-a8c4-4523-9c6a-3c3c3e5e5c50" providerId="ADAL" clId="{18B7199E-1106-4DF6-9F5D-42EB4DB0F3D2}" dt="2021-09-15T17:30:45.101" v="409"/>
          <ac:grpSpMkLst>
            <pc:docMk/>
            <pc:sldMk cId="3428796370" sldId="265"/>
            <ac:grpSpMk id="1035" creationId="{6799EF99-F72D-4F22-B709-47C840AD1A3E}"/>
          </ac:grpSpMkLst>
        </pc:grpChg>
        <pc:grpChg chg="del mod">
          <ac:chgData name="KRISTIN BOYLE" userId="82a229f7-a8c4-4523-9c6a-3c3c3e5e5c50" providerId="ADAL" clId="{18B7199E-1106-4DF6-9F5D-42EB4DB0F3D2}" dt="2021-09-15T17:32:34.777" v="424"/>
          <ac:grpSpMkLst>
            <pc:docMk/>
            <pc:sldMk cId="3428796370" sldId="265"/>
            <ac:grpSpMk id="1047" creationId="{DB691D3C-2403-442D-BBE7-9888D6B9233C}"/>
          </ac:grpSpMkLst>
        </pc:grpChg>
        <pc:grpChg chg="mod">
          <ac:chgData name="KRISTIN BOYLE" userId="82a229f7-a8c4-4523-9c6a-3c3c3e5e5c50" providerId="ADAL" clId="{18B7199E-1106-4DF6-9F5D-42EB4DB0F3D2}" dt="2021-09-15T17:32:34.777" v="424"/>
          <ac:grpSpMkLst>
            <pc:docMk/>
            <pc:sldMk cId="3428796370" sldId="265"/>
            <ac:grpSpMk id="1050" creationId="{E596788F-D930-407F-B9D7-FFC9E58FA934}"/>
          </ac:grpSpMkLst>
        </pc:grpChg>
        <pc:picChg chg="mod">
          <ac:chgData name="KRISTIN BOYLE" userId="82a229f7-a8c4-4523-9c6a-3c3c3e5e5c50" providerId="ADAL" clId="{18B7199E-1106-4DF6-9F5D-42EB4DB0F3D2}" dt="2021-09-15T14:07:03.981" v="387" actId="1035"/>
          <ac:picMkLst>
            <pc:docMk/>
            <pc:sldMk cId="3428796370" sldId="265"/>
            <ac:picMk id="1026" creationId="{1D031FE8-88A9-47C0-BCF7-5A3C896D2048}"/>
          </ac:picMkLst>
        </pc:picChg>
        <pc:inkChg chg="add del">
          <ac:chgData name="KRISTIN BOYLE" userId="82a229f7-a8c4-4523-9c6a-3c3c3e5e5c50" providerId="ADAL" clId="{18B7199E-1106-4DF6-9F5D-42EB4DB0F3D2}" dt="2021-09-14T13:22:10.158" v="102" actId="478"/>
          <ac:inkMkLst>
            <pc:docMk/>
            <pc:sldMk cId="3428796370" sldId="265"/>
            <ac:inkMk id="3" creationId="{B924D612-42A1-487F-AC2A-A04A8051609C}"/>
          </ac:inkMkLst>
        </pc:inkChg>
        <pc:inkChg chg="add mod">
          <ac:chgData name="KRISTIN BOYLE" userId="82a229f7-a8c4-4523-9c6a-3c3c3e5e5c50" providerId="ADAL" clId="{18B7199E-1106-4DF6-9F5D-42EB4DB0F3D2}" dt="2021-09-14T13:21:34.410" v="93"/>
          <ac:inkMkLst>
            <pc:docMk/>
            <pc:sldMk cId="3428796370" sldId="265"/>
            <ac:inkMk id="12" creationId="{D365AE0D-9AD9-4D9B-B436-E3C7041126D2}"/>
          </ac:inkMkLst>
        </pc:inkChg>
        <pc:inkChg chg="add mod">
          <ac:chgData name="KRISTIN BOYLE" userId="82a229f7-a8c4-4523-9c6a-3c3c3e5e5c50" providerId="ADAL" clId="{18B7199E-1106-4DF6-9F5D-42EB4DB0F3D2}" dt="2021-09-14T13:21:34.410" v="93"/>
          <ac:inkMkLst>
            <pc:docMk/>
            <pc:sldMk cId="3428796370" sldId="265"/>
            <ac:inkMk id="13" creationId="{2E084F5A-59D2-4D66-B8C8-5871398D6AB4}"/>
          </ac:inkMkLst>
        </pc:inkChg>
        <pc:inkChg chg="add del">
          <ac:chgData name="KRISTIN BOYLE" userId="82a229f7-a8c4-4523-9c6a-3c3c3e5e5c50" providerId="ADAL" clId="{18B7199E-1106-4DF6-9F5D-42EB4DB0F3D2}" dt="2021-09-14T13:22:08.136" v="101" actId="478"/>
          <ac:inkMkLst>
            <pc:docMk/>
            <pc:sldMk cId="3428796370" sldId="265"/>
            <ac:inkMk id="14" creationId="{AF6F32F3-05DA-4FD2-9C86-A63998BE648D}"/>
          </ac:inkMkLst>
        </pc:inkChg>
        <pc:inkChg chg="add del">
          <ac:chgData name="KRISTIN BOYLE" userId="82a229f7-a8c4-4523-9c6a-3c3c3e5e5c50" providerId="ADAL" clId="{18B7199E-1106-4DF6-9F5D-42EB4DB0F3D2}" dt="2021-09-15T14:06:14.539" v="371"/>
          <ac:inkMkLst>
            <pc:docMk/>
            <pc:sldMk cId="3428796370" sldId="265"/>
            <ac:inkMk id="18" creationId="{625854F5-EAB3-4EFA-B44D-8E726C3D11D6}"/>
          </ac:inkMkLst>
        </pc:inkChg>
        <pc:inkChg chg="add">
          <ac:chgData name="KRISTIN BOYLE" userId="82a229f7-a8c4-4523-9c6a-3c3c3e5e5c50" providerId="ADAL" clId="{18B7199E-1106-4DF6-9F5D-42EB4DB0F3D2}" dt="2021-09-15T13:43:11.453" v="275" actId="9405"/>
          <ac:inkMkLst>
            <pc:docMk/>
            <pc:sldMk cId="3428796370" sldId="265"/>
            <ac:inkMk id="19" creationId="{012481B5-03DD-41E6-96FE-FEE746899AE8}"/>
          </ac:inkMkLst>
        </pc:inkChg>
        <pc:inkChg chg="add del mod">
          <ac:chgData name="KRISTIN BOYLE" userId="82a229f7-a8c4-4523-9c6a-3c3c3e5e5c50" providerId="ADAL" clId="{18B7199E-1106-4DF6-9F5D-42EB4DB0F3D2}" dt="2021-09-15T14:06:14.548" v="380"/>
          <ac:inkMkLst>
            <pc:docMk/>
            <pc:sldMk cId="3428796370" sldId="265"/>
            <ac:inkMk id="23" creationId="{DBFAA6D0-20E5-4894-99AD-4E4AC132F181}"/>
          </ac:inkMkLst>
        </pc:inkChg>
        <pc:inkChg chg="add del mod">
          <ac:chgData name="KRISTIN BOYLE" userId="82a229f7-a8c4-4523-9c6a-3c3c3e5e5c50" providerId="ADAL" clId="{18B7199E-1106-4DF6-9F5D-42EB4DB0F3D2}" dt="2021-09-15T14:06:14.544" v="378"/>
          <ac:inkMkLst>
            <pc:docMk/>
            <pc:sldMk cId="3428796370" sldId="265"/>
            <ac:inkMk id="24" creationId="{A152783E-6B15-4E63-99BA-82C0CAE3B7E8}"/>
          </ac:inkMkLst>
        </pc:inkChg>
        <pc:inkChg chg="add del mod">
          <ac:chgData name="KRISTIN BOYLE" userId="82a229f7-a8c4-4523-9c6a-3c3c3e5e5c50" providerId="ADAL" clId="{18B7199E-1106-4DF6-9F5D-42EB4DB0F3D2}" dt="2021-09-15T14:06:14.549" v="383"/>
          <ac:inkMkLst>
            <pc:docMk/>
            <pc:sldMk cId="3428796370" sldId="265"/>
            <ac:inkMk id="25" creationId="{F2866C18-B31C-40B4-AAF9-6125864DEEB8}"/>
          </ac:inkMkLst>
        </pc:inkChg>
        <pc:inkChg chg="add del mod">
          <ac:chgData name="KRISTIN BOYLE" userId="82a229f7-a8c4-4523-9c6a-3c3c3e5e5c50" providerId="ADAL" clId="{18B7199E-1106-4DF6-9F5D-42EB4DB0F3D2}" dt="2021-09-15T14:06:14.541" v="373"/>
          <ac:inkMkLst>
            <pc:docMk/>
            <pc:sldMk cId="3428796370" sldId="265"/>
            <ac:inkMk id="27" creationId="{65EF0183-7875-4A51-B4DD-E1DF11A6D0CC}"/>
          </ac:inkMkLst>
        </pc:inkChg>
        <pc:inkChg chg="add del mod">
          <ac:chgData name="KRISTIN BOYLE" userId="82a229f7-a8c4-4523-9c6a-3c3c3e5e5c50" providerId="ADAL" clId="{18B7199E-1106-4DF6-9F5D-42EB4DB0F3D2}" dt="2021-09-15T14:06:08.620" v="365"/>
          <ac:inkMkLst>
            <pc:docMk/>
            <pc:sldMk cId="3428796370" sldId="265"/>
            <ac:inkMk id="28" creationId="{894B7443-A279-482F-8434-1CAA0B4237BD}"/>
          </ac:inkMkLst>
        </pc:inkChg>
        <pc:inkChg chg="add del mod">
          <ac:chgData name="KRISTIN BOYLE" userId="82a229f7-a8c4-4523-9c6a-3c3c3e5e5c50" providerId="ADAL" clId="{18B7199E-1106-4DF6-9F5D-42EB4DB0F3D2}" dt="2021-09-15T14:06:08.621" v="366"/>
          <ac:inkMkLst>
            <pc:docMk/>
            <pc:sldMk cId="3428796370" sldId="265"/>
            <ac:inkMk id="29" creationId="{5B9FB9DF-9D38-4885-B7A8-DE176166B2A6}"/>
          </ac:inkMkLst>
        </pc:inkChg>
        <pc:inkChg chg="add del mod">
          <ac:chgData name="KRISTIN BOYLE" userId="82a229f7-a8c4-4523-9c6a-3c3c3e5e5c50" providerId="ADAL" clId="{18B7199E-1106-4DF6-9F5D-42EB4DB0F3D2}" dt="2021-09-15T14:06:08.623" v="369"/>
          <ac:inkMkLst>
            <pc:docMk/>
            <pc:sldMk cId="3428796370" sldId="265"/>
            <ac:inkMk id="30" creationId="{93561763-D228-438F-831B-CC36F708892E}"/>
          </ac:inkMkLst>
        </pc:inkChg>
        <pc:inkChg chg="add del mod">
          <ac:chgData name="KRISTIN BOYLE" userId="82a229f7-a8c4-4523-9c6a-3c3c3e5e5c50" providerId="ADAL" clId="{18B7199E-1106-4DF6-9F5D-42EB4DB0F3D2}" dt="2021-09-15T14:06:08.623" v="368"/>
          <ac:inkMkLst>
            <pc:docMk/>
            <pc:sldMk cId="3428796370" sldId="265"/>
            <ac:inkMk id="31" creationId="{B5E24649-622A-4D16-9BBB-301B440D08D3}"/>
          </ac:inkMkLst>
        </pc:inkChg>
        <pc:inkChg chg="add del mod">
          <ac:chgData name="KRISTIN BOYLE" userId="82a229f7-a8c4-4523-9c6a-3c3c3e5e5c50" providerId="ADAL" clId="{18B7199E-1106-4DF6-9F5D-42EB4DB0F3D2}" dt="2021-09-15T14:06:08.623" v="370"/>
          <ac:inkMkLst>
            <pc:docMk/>
            <pc:sldMk cId="3428796370" sldId="265"/>
            <ac:inkMk id="32" creationId="{02A59270-A028-4D00-9285-A4985BB56836}"/>
          </ac:inkMkLst>
        </pc:inkChg>
        <pc:inkChg chg="add del mod">
          <ac:chgData name="KRISTIN BOYLE" userId="82a229f7-a8c4-4523-9c6a-3c3c3e5e5c50" providerId="ADAL" clId="{18B7199E-1106-4DF6-9F5D-42EB4DB0F3D2}" dt="2021-09-15T14:06:08.622" v="367"/>
          <ac:inkMkLst>
            <pc:docMk/>
            <pc:sldMk cId="3428796370" sldId="265"/>
            <ac:inkMk id="33" creationId="{2790C5F4-9F79-4CD1-B243-7F812F54BEF3}"/>
          </ac:inkMkLst>
        </pc:inkChg>
        <pc:inkChg chg="add">
          <ac:chgData name="KRISTIN BOYLE" userId="82a229f7-a8c4-4523-9c6a-3c3c3e5e5c50" providerId="ADAL" clId="{18B7199E-1106-4DF6-9F5D-42EB4DB0F3D2}" dt="2021-09-15T13:45:16.593" v="289" actId="9405"/>
          <ac:inkMkLst>
            <pc:docMk/>
            <pc:sldMk cId="3428796370" sldId="265"/>
            <ac:inkMk id="35" creationId="{D26BA0A9-77AC-431E-AF4A-3F38ED93EF54}"/>
          </ac:inkMkLst>
        </pc:inkChg>
        <pc:inkChg chg="add">
          <ac:chgData name="KRISTIN BOYLE" userId="82a229f7-a8c4-4523-9c6a-3c3c3e5e5c50" providerId="ADAL" clId="{18B7199E-1106-4DF6-9F5D-42EB4DB0F3D2}" dt="2021-09-15T13:45:23.372" v="290" actId="9405"/>
          <ac:inkMkLst>
            <pc:docMk/>
            <pc:sldMk cId="3428796370" sldId="265"/>
            <ac:inkMk id="36" creationId="{55C46F00-1C36-4AE2-9F81-2C585032D6D1}"/>
          </ac:inkMkLst>
        </pc:inkChg>
        <pc:inkChg chg="add del mod">
          <ac:chgData name="KRISTIN BOYLE" userId="82a229f7-a8c4-4523-9c6a-3c3c3e5e5c50" providerId="ADAL" clId="{18B7199E-1106-4DF6-9F5D-42EB4DB0F3D2}" dt="2021-09-15T14:06:14.540" v="372"/>
          <ac:inkMkLst>
            <pc:docMk/>
            <pc:sldMk cId="3428796370" sldId="265"/>
            <ac:inkMk id="41" creationId="{DA25DD22-D130-47B8-AF6A-E2CF6ED918FF}"/>
          </ac:inkMkLst>
        </pc:inkChg>
        <pc:inkChg chg="add del mod">
          <ac:chgData name="KRISTIN BOYLE" userId="82a229f7-a8c4-4523-9c6a-3c3c3e5e5c50" providerId="ADAL" clId="{18B7199E-1106-4DF6-9F5D-42EB4DB0F3D2}" dt="2021-09-15T14:06:14.548" v="381"/>
          <ac:inkMkLst>
            <pc:docMk/>
            <pc:sldMk cId="3428796370" sldId="265"/>
            <ac:inkMk id="42" creationId="{205B12BE-2BE2-4A02-B693-56FB16FDE737}"/>
          </ac:inkMkLst>
        </pc:inkChg>
        <pc:inkChg chg="add del mod">
          <ac:chgData name="KRISTIN BOYLE" userId="82a229f7-a8c4-4523-9c6a-3c3c3e5e5c50" providerId="ADAL" clId="{18B7199E-1106-4DF6-9F5D-42EB4DB0F3D2}" dt="2021-09-15T14:06:14.549" v="382"/>
          <ac:inkMkLst>
            <pc:docMk/>
            <pc:sldMk cId="3428796370" sldId="265"/>
            <ac:inkMk id="46" creationId="{7F0AEA01-3F1A-4A8F-A209-931C011495DD}"/>
          </ac:inkMkLst>
        </pc:inkChg>
        <pc:inkChg chg="add del mod">
          <ac:chgData name="KRISTIN BOYLE" userId="82a229f7-a8c4-4523-9c6a-3c3c3e5e5c50" providerId="ADAL" clId="{18B7199E-1106-4DF6-9F5D-42EB4DB0F3D2}" dt="2021-09-15T14:06:14.548" v="379"/>
          <ac:inkMkLst>
            <pc:docMk/>
            <pc:sldMk cId="3428796370" sldId="265"/>
            <ac:inkMk id="47" creationId="{1E384DA4-5B4B-4D4F-B31F-AA2A55D49F00}"/>
          </ac:inkMkLst>
        </pc:inkChg>
        <pc:inkChg chg="add del mod">
          <ac:chgData name="KRISTIN BOYLE" userId="82a229f7-a8c4-4523-9c6a-3c3c3e5e5c50" providerId="ADAL" clId="{18B7199E-1106-4DF6-9F5D-42EB4DB0F3D2}" dt="2021-09-15T14:06:14.541" v="374"/>
          <ac:inkMkLst>
            <pc:docMk/>
            <pc:sldMk cId="3428796370" sldId="265"/>
            <ac:inkMk id="48" creationId="{F02181E9-D297-4536-B08E-32D434A9FF92}"/>
          </ac:inkMkLst>
        </pc:inkChg>
        <pc:inkChg chg="add del mod">
          <ac:chgData name="KRISTIN BOYLE" userId="82a229f7-a8c4-4523-9c6a-3c3c3e5e5c50" providerId="ADAL" clId="{18B7199E-1106-4DF6-9F5D-42EB4DB0F3D2}" dt="2021-09-15T14:06:14.543" v="377"/>
          <ac:inkMkLst>
            <pc:docMk/>
            <pc:sldMk cId="3428796370" sldId="265"/>
            <ac:inkMk id="49" creationId="{93EADC7A-1D52-417C-814A-B7F621082F51}"/>
          </ac:inkMkLst>
        </pc:inkChg>
        <pc:inkChg chg="add del mod">
          <ac:chgData name="KRISTIN BOYLE" userId="82a229f7-a8c4-4523-9c6a-3c3c3e5e5c50" providerId="ADAL" clId="{18B7199E-1106-4DF6-9F5D-42EB4DB0F3D2}" dt="2021-09-15T14:06:14.542" v="375"/>
          <ac:inkMkLst>
            <pc:docMk/>
            <pc:sldMk cId="3428796370" sldId="265"/>
            <ac:inkMk id="51" creationId="{4B2C344B-1CAE-45B2-A91B-409BC1C06FEC}"/>
          </ac:inkMkLst>
        </pc:inkChg>
        <pc:inkChg chg="add del mod">
          <ac:chgData name="KRISTIN BOYLE" userId="82a229f7-a8c4-4523-9c6a-3c3c3e5e5c50" providerId="ADAL" clId="{18B7199E-1106-4DF6-9F5D-42EB4DB0F3D2}" dt="2021-09-15T14:06:14.542" v="376"/>
          <ac:inkMkLst>
            <pc:docMk/>
            <pc:sldMk cId="3428796370" sldId="265"/>
            <ac:inkMk id="52" creationId="{D8B8A575-2E50-4339-AA5E-090C95F450B6}"/>
          </ac:inkMkLst>
        </pc:inkChg>
        <pc:inkChg chg="add">
          <ac:chgData name="KRISTIN BOYLE" userId="82a229f7-a8c4-4523-9c6a-3c3c3e5e5c50" providerId="ADAL" clId="{18B7199E-1106-4DF6-9F5D-42EB4DB0F3D2}" dt="2021-09-15T17:28:45.901" v="388" actId="9405"/>
          <ac:inkMkLst>
            <pc:docMk/>
            <pc:sldMk cId="3428796370" sldId="265"/>
            <ac:inkMk id="54" creationId="{421C7EAA-FE33-405B-873A-069958D19AB8}"/>
          </ac:inkMkLst>
        </pc:inkChg>
        <pc:inkChg chg="add mod">
          <ac:chgData name="KRISTIN BOYLE" userId="82a229f7-a8c4-4523-9c6a-3c3c3e5e5c50" providerId="ADAL" clId="{18B7199E-1106-4DF6-9F5D-42EB4DB0F3D2}" dt="2021-09-15T17:29:41.205" v="395" actId="14100"/>
          <ac:inkMkLst>
            <pc:docMk/>
            <pc:sldMk cId="3428796370" sldId="265"/>
            <ac:inkMk id="57" creationId="{CBAB9CE3-7D29-4913-BDE3-BF0AA665D054}"/>
          </ac:inkMkLst>
        </pc:inkChg>
        <pc:inkChg chg="add del">
          <ac:chgData name="KRISTIN BOYLE" userId="82a229f7-a8c4-4523-9c6a-3c3c3e5e5c50" providerId="ADAL" clId="{18B7199E-1106-4DF6-9F5D-42EB4DB0F3D2}" dt="2021-09-15T17:29:28.844" v="393" actId="9405"/>
          <ac:inkMkLst>
            <pc:docMk/>
            <pc:sldMk cId="3428796370" sldId="265"/>
            <ac:inkMk id="58" creationId="{CDCB3DA9-4B31-4334-9379-43CD00EA062F}"/>
          </ac:inkMkLst>
        </pc:inkChg>
        <pc:inkChg chg="add mod">
          <ac:chgData name="KRISTIN BOYLE" userId="82a229f7-a8c4-4523-9c6a-3c3c3e5e5c50" providerId="ADAL" clId="{18B7199E-1106-4DF6-9F5D-42EB4DB0F3D2}" dt="2021-09-15T17:30:14.867" v="400"/>
          <ac:inkMkLst>
            <pc:docMk/>
            <pc:sldMk cId="3428796370" sldId="265"/>
            <ac:inkMk id="61" creationId="{98241A0A-175A-44D9-B79A-0182E897C933}"/>
          </ac:inkMkLst>
        </pc:inkChg>
        <pc:inkChg chg="add mod">
          <ac:chgData name="KRISTIN BOYLE" userId="82a229f7-a8c4-4523-9c6a-3c3c3e5e5c50" providerId="ADAL" clId="{18B7199E-1106-4DF6-9F5D-42EB4DB0F3D2}" dt="2021-09-15T17:30:14.867" v="400"/>
          <ac:inkMkLst>
            <pc:docMk/>
            <pc:sldMk cId="3428796370" sldId="265"/>
            <ac:inkMk id="62" creationId="{224DDA43-BCB4-40D8-ABA1-0C868B0E4139}"/>
          </ac:inkMkLst>
        </pc:inkChg>
        <pc:inkChg chg="add mod">
          <ac:chgData name="KRISTIN BOYLE" userId="82a229f7-a8c4-4523-9c6a-3c3c3e5e5c50" providerId="ADAL" clId="{18B7199E-1106-4DF6-9F5D-42EB4DB0F3D2}" dt="2021-09-15T17:30:14.867" v="400"/>
          <ac:inkMkLst>
            <pc:docMk/>
            <pc:sldMk cId="3428796370" sldId="265"/>
            <ac:inkMk id="63" creationId="{DF9A7EB7-E816-4EBC-AD68-D7ED22184525}"/>
          </ac:inkMkLst>
        </pc:inkChg>
        <pc:inkChg chg="add mod">
          <ac:chgData name="KRISTIN BOYLE" userId="82a229f7-a8c4-4523-9c6a-3c3c3e5e5c50" providerId="ADAL" clId="{18B7199E-1106-4DF6-9F5D-42EB4DB0F3D2}" dt="2021-09-15T17:30:45.101" v="409"/>
          <ac:inkMkLst>
            <pc:docMk/>
            <pc:sldMk cId="3428796370" sldId="265"/>
            <ac:inkMk id="1025" creationId="{A6CC2287-D6C4-4B1A-80AC-50134866B711}"/>
          </ac:inkMkLst>
        </pc:inkChg>
        <pc:inkChg chg="add mod">
          <ac:chgData name="KRISTIN BOYLE" userId="82a229f7-a8c4-4523-9c6a-3c3c3e5e5c50" providerId="ADAL" clId="{18B7199E-1106-4DF6-9F5D-42EB4DB0F3D2}" dt="2021-09-15T17:30:45.101" v="409"/>
          <ac:inkMkLst>
            <pc:docMk/>
            <pc:sldMk cId="3428796370" sldId="265"/>
            <ac:inkMk id="1027" creationId="{FC0CF010-C64E-40BD-A01C-FAAB55FCD95A}"/>
          </ac:inkMkLst>
        </pc:inkChg>
        <pc:inkChg chg="add mod">
          <ac:chgData name="KRISTIN BOYLE" userId="82a229f7-a8c4-4523-9c6a-3c3c3e5e5c50" providerId="ADAL" clId="{18B7199E-1106-4DF6-9F5D-42EB4DB0F3D2}" dt="2021-09-15T17:30:45.101" v="409"/>
          <ac:inkMkLst>
            <pc:docMk/>
            <pc:sldMk cId="3428796370" sldId="265"/>
            <ac:inkMk id="1028" creationId="{52520E6D-85BF-421F-BED2-463B9FD5B6EF}"/>
          </ac:inkMkLst>
        </pc:inkChg>
        <pc:inkChg chg="add mod">
          <ac:chgData name="KRISTIN BOYLE" userId="82a229f7-a8c4-4523-9c6a-3c3c3e5e5c50" providerId="ADAL" clId="{18B7199E-1106-4DF6-9F5D-42EB4DB0F3D2}" dt="2021-09-15T17:30:45.101" v="409"/>
          <ac:inkMkLst>
            <pc:docMk/>
            <pc:sldMk cId="3428796370" sldId="265"/>
            <ac:inkMk id="1029" creationId="{77BC97B4-EA03-4A83-8754-C267D4C64DF2}"/>
          </ac:inkMkLst>
        </pc:inkChg>
        <pc:inkChg chg="add mod">
          <ac:chgData name="KRISTIN BOYLE" userId="82a229f7-a8c4-4523-9c6a-3c3c3e5e5c50" providerId="ADAL" clId="{18B7199E-1106-4DF6-9F5D-42EB4DB0F3D2}" dt="2021-09-15T17:30:45.101" v="409"/>
          <ac:inkMkLst>
            <pc:docMk/>
            <pc:sldMk cId="3428796370" sldId="265"/>
            <ac:inkMk id="1030" creationId="{0A87CFE8-97C2-4490-88C4-039E7C33803F}"/>
          </ac:inkMkLst>
        </pc:inkChg>
        <pc:inkChg chg="add mod">
          <ac:chgData name="KRISTIN BOYLE" userId="82a229f7-a8c4-4523-9c6a-3c3c3e5e5c50" providerId="ADAL" clId="{18B7199E-1106-4DF6-9F5D-42EB4DB0F3D2}" dt="2021-09-15T17:30:45.101" v="409"/>
          <ac:inkMkLst>
            <pc:docMk/>
            <pc:sldMk cId="3428796370" sldId="265"/>
            <ac:inkMk id="1031" creationId="{C0C3CE0D-8D97-4D0F-B7DD-A207BA3985E4}"/>
          </ac:inkMkLst>
        </pc:inkChg>
        <pc:inkChg chg="add mod">
          <ac:chgData name="KRISTIN BOYLE" userId="82a229f7-a8c4-4523-9c6a-3c3c3e5e5c50" providerId="ADAL" clId="{18B7199E-1106-4DF6-9F5D-42EB4DB0F3D2}" dt="2021-09-15T17:30:45.101" v="409"/>
          <ac:inkMkLst>
            <pc:docMk/>
            <pc:sldMk cId="3428796370" sldId="265"/>
            <ac:inkMk id="1032" creationId="{67B4C157-F486-4FFB-B010-44658DB16A0A}"/>
          </ac:inkMkLst>
        </pc:inkChg>
        <pc:inkChg chg="add mod">
          <ac:chgData name="KRISTIN BOYLE" userId="82a229f7-a8c4-4523-9c6a-3c3c3e5e5c50" providerId="ADAL" clId="{18B7199E-1106-4DF6-9F5D-42EB4DB0F3D2}" dt="2021-09-15T17:30:45.101" v="409"/>
          <ac:inkMkLst>
            <pc:docMk/>
            <pc:sldMk cId="3428796370" sldId="265"/>
            <ac:inkMk id="1033" creationId="{F23CE701-C3A4-4C8D-89EF-04B24E94A3D1}"/>
          </ac:inkMkLst>
        </pc:inkChg>
        <pc:inkChg chg="add">
          <ac:chgData name="KRISTIN BOYLE" userId="82a229f7-a8c4-4523-9c6a-3c3c3e5e5c50" providerId="ADAL" clId="{18B7199E-1106-4DF6-9F5D-42EB4DB0F3D2}" dt="2021-09-15T17:31:07.182" v="410" actId="9405"/>
          <ac:inkMkLst>
            <pc:docMk/>
            <pc:sldMk cId="3428796370" sldId="265"/>
            <ac:inkMk id="1036" creationId="{7FCCD812-8E00-48BD-885B-6B41918A52B3}"/>
          </ac:inkMkLst>
        </pc:inkChg>
        <pc:inkChg chg="add">
          <ac:chgData name="KRISTIN BOYLE" userId="82a229f7-a8c4-4523-9c6a-3c3c3e5e5c50" providerId="ADAL" clId="{18B7199E-1106-4DF6-9F5D-42EB4DB0F3D2}" dt="2021-09-15T17:31:32.324" v="413" actId="9405"/>
          <ac:inkMkLst>
            <pc:docMk/>
            <pc:sldMk cId="3428796370" sldId="265"/>
            <ac:inkMk id="1039" creationId="{89F0E7C6-9A07-4BE5-BCD7-760F88E52CAD}"/>
          </ac:inkMkLst>
        </pc:inkChg>
        <pc:inkChg chg="add">
          <ac:chgData name="KRISTIN BOYLE" userId="82a229f7-a8c4-4523-9c6a-3c3c3e5e5c50" providerId="ADAL" clId="{18B7199E-1106-4DF6-9F5D-42EB4DB0F3D2}" dt="2021-09-15T17:31:33.641" v="414" actId="9405"/>
          <ac:inkMkLst>
            <pc:docMk/>
            <pc:sldMk cId="3428796370" sldId="265"/>
            <ac:inkMk id="1040" creationId="{3E847C87-91C4-4CB2-983D-8D0ACF2001A7}"/>
          </ac:inkMkLst>
        </pc:inkChg>
        <pc:inkChg chg="add mod">
          <ac:chgData name="KRISTIN BOYLE" userId="82a229f7-a8c4-4523-9c6a-3c3c3e5e5c50" providerId="ADAL" clId="{18B7199E-1106-4DF6-9F5D-42EB4DB0F3D2}" dt="2021-09-15T17:32:34.777" v="424"/>
          <ac:inkMkLst>
            <pc:docMk/>
            <pc:sldMk cId="3428796370" sldId="265"/>
            <ac:inkMk id="1043" creationId="{5E5B64E0-9351-4CED-8194-D226DDFA66D6}"/>
          </ac:inkMkLst>
        </pc:inkChg>
        <pc:inkChg chg="add mod">
          <ac:chgData name="KRISTIN BOYLE" userId="82a229f7-a8c4-4523-9c6a-3c3c3e5e5c50" providerId="ADAL" clId="{18B7199E-1106-4DF6-9F5D-42EB4DB0F3D2}" dt="2021-09-15T17:32:34.777" v="424"/>
          <ac:inkMkLst>
            <pc:docMk/>
            <pc:sldMk cId="3428796370" sldId="265"/>
            <ac:inkMk id="1044" creationId="{DE2F8038-C453-4C16-A3CF-FDB26283F9EA}"/>
          </ac:inkMkLst>
        </pc:inkChg>
        <pc:inkChg chg="add mod">
          <ac:chgData name="KRISTIN BOYLE" userId="82a229f7-a8c4-4523-9c6a-3c3c3e5e5c50" providerId="ADAL" clId="{18B7199E-1106-4DF6-9F5D-42EB4DB0F3D2}" dt="2021-09-15T17:32:34.777" v="424"/>
          <ac:inkMkLst>
            <pc:docMk/>
            <pc:sldMk cId="3428796370" sldId="265"/>
            <ac:inkMk id="1045" creationId="{7D3F34CC-C220-47AE-9C57-48BBCFCB1CB9}"/>
          </ac:inkMkLst>
        </pc:inkChg>
        <pc:inkChg chg="add mod">
          <ac:chgData name="KRISTIN BOYLE" userId="82a229f7-a8c4-4523-9c6a-3c3c3e5e5c50" providerId="ADAL" clId="{18B7199E-1106-4DF6-9F5D-42EB4DB0F3D2}" dt="2021-09-15T17:32:34.777" v="424"/>
          <ac:inkMkLst>
            <pc:docMk/>
            <pc:sldMk cId="3428796370" sldId="265"/>
            <ac:inkMk id="1046" creationId="{43206DEF-7ED5-4AA5-A063-653F143E8EEA}"/>
          </ac:inkMkLst>
        </pc:inkChg>
        <pc:inkChg chg="add mod">
          <ac:chgData name="KRISTIN BOYLE" userId="82a229f7-a8c4-4523-9c6a-3c3c3e5e5c50" providerId="ADAL" clId="{18B7199E-1106-4DF6-9F5D-42EB4DB0F3D2}" dt="2021-09-15T17:32:34.777" v="424"/>
          <ac:inkMkLst>
            <pc:docMk/>
            <pc:sldMk cId="3428796370" sldId="265"/>
            <ac:inkMk id="1048" creationId="{6825523E-B5D2-4197-945B-156E1E5AB059}"/>
          </ac:inkMkLst>
        </pc:inkChg>
        <pc:inkChg chg="add mod">
          <ac:chgData name="KRISTIN BOYLE" userId="82a229f7-a8c4-4523-9c6a-3c3c3e5e5c50" providerId="ADAL" clId="{18B7199E-1106-4DF6-9F5D-42EB4DB0F3D2}" dt="2021-09-15T17:32:34.777" v="424"/>
          <ac:inkMkLst>
            <pc:docMk/>
            <pc:sldMk cId="3428796370" sldId="265"/>
            <ac:inkMk id="1049" creationId="{F1C1E778-4959-448C-9995-4697FCFF8857}"/>
          </ac:inkMkLst>
        </pc:inkChg>
        <pc:cxnChg chg="add del mod">
          <ac:chgData name="KRISTIN BOYLE" userId="82a229f7-a8c4-4523-9c6a-3c3c3e5e5c50" providerId="ADAL" clId="{18B7199E-1106-4DF6-9F5D-42EB4DB0F3D2}" dt="2021-09-14T13:20:20.097" v="85" actId="478"/>
          <ac:cxnSpMkLst>
            <pc:docMk/>
            <pc:sldMk cId="3428796370" sldId="265"/>
            <ac:cxnSpMk id="6" creationId="{C34A7E02-CB0F-463C-868C-CDA6C39B92B1}"/>
          </ac:cxnSpMkLst>
        </pc:cxnChg>
        <pc:cxnChg chg="add del mod">
          <ac:chgData name="KRISTIN BOYLE" userId="82a229f7-a8c4-4523-9c6a-3c3c3e5e5c50" providerId="ADAL" clId="{18B7199E-1106-4DF6-9F5D-42EB4DB0F3D2}" dt="2021-09-14T13:22:06.918" v="100" actId="478"/>
          <ac:cxnSpMkLst>
            <pc:docMk/>
            <pc:sldMk cId="3428796370" sldId="265"/>
            <ac:cxnSpMk id="9" creationId="{1BAFF544-B0D8-4F59-A186-B7B9F5336D99}"/>
          </ac:cxnSpMkLst>
        </pc:cxnChg>
        <pc:cxnChg chg="add del mod">
          <ac:chgData name="KRISTIN BOYLE" userId="82a229f7-a8c4-4523-9c6a-3c3c3e5e5c50" providerId="ADAL" clId="{18B7199E-1106-4DF6-9F5D-42EB4DB0F3D2}" dt="2021-09-14T13:22:04.668" v="97" actId="478"/>
          <ac:cxnSpMkLst>
            <pc:docMk/>
            <pc:sldMk cId="3428796370" sldId="265"/>
            <ac:cxnSpMk id="11" creationId="{BB7DAAE0-C594-4D82-9D0C-B0EB028862F4}"/>
          </ac:cxnSpMkLst>
        </pc:cxnChg>
        <pc:cxnChg chg="add del mod">
          <ac:chgData name="KRISTIN BOYLE" userId="82a229f7-a8c4-4523-9c6a-3c3c3e5e5c50" providerId="ADAL" clId="{18B7199E-1106-4DF6-9F5D-42EB4DB0F3D2}" dt="2021-09-14T13:22:03.001" v="96" actId="478"/>
          <ac:cxnSpMkLst>
            <pc:docMk/>
            <pc:sldMk cId="3428796370" sldId="265"/>
            <ac:cxnSpMk id="17" creationId="{42A28D10-2C3F-49ED-AA7E-B7B5A7A1FD55}"/>
          </ac:cxnSpMkLst>
        </pc:cxnChg>
        <pc:cxnChg chg="add del">
          <ac:chgData name="KRISTIN BOYLE" userId="82a229f7-a8c4-4523-9c6a-3c3c3e5e5c50" providerId="ADAL" clId="{18B7199E-1106-4DF6-9F5D-42EB4DB0F3D2}" dt="2021-09-15T14:06:21.093" v="384" actId="478"/>
          <ac:cxnSpMkLst>
            <pc:docMk/>
            <pc:sldMk cId="3428796370" sldId="265"/>
            <ac:cxnSpMk id="21" creationId="{0952905B-F388-4272-A426-C3D973986D02}"/>
          </ac:cxnSpMkLst>
        </pc:cxnChg>
        <pc:cxnChg chg="add">
          <ac:chgData name="KRISTIN BOYLE" userId="82a229f7-a8c4-4523-9c6a-3c3c3e5e5c50" providerId="ADAL" clId="{18B7199E-1106-4DF6-9F5D-42EB4DB0F3D2}" dt="2021-09-15T13:45:43.225" v="291" actId="11529"/>
          <ac:cxnSpMkLst>
            <pc:docMk/>
            <pc:sldMk cId="3428796370" sldId="265"/>
            <ac:cxnSpMk id="38" creationId="{B87A9CC3-F28B-41C7-B654-B0C72442BCC8}"/>
          </ac:cxnSpMkLst>
        </pc:cxnChg>
        <pc:cxnChg chg="add del mod">
          <ac:chgData name="KRISTIN BOYLE" userId="82a229f7-a8c4-4523-9c6a-3c3c3e5e5c50" providerId="ADAL" clId="{18B7199E-1106-4DF6-9F5D-42EB4DB0F3D2}" dt="2021-09-15T14:06:22.745" v="385" actId="478"/>
          <ac:cxnSpMkLst>
            <pc:docMk/>
            <pc:sldMk cId="3428796370" sldId="265"/>
            <ac:cxnSpMk id="40" creationId="{EFB7B34C-784B-4B7F-B7CF-E65CFA9C7B14}"/>
          </ac:cxnSpMkLst>
        </pc:cxnChg>
        <pc:cxnChg chg="add del mod">
          <ac:chgData name="KRISTIN BOYLE" userId="82a229f7-a8c4-4523-9c6a-3c3c3e5e5c50" providerId="ADAL" clId="{18B7199E-1106-4DF6-9F5D-42EB4DB0F3D2}" dt="2021-09-15T14:06:23.829" v="386" actId="478"/>
          <ac:cxnSpMkLst>
            <pc:docMk/>
            <pc:sldMk cId="3428796370" sldId="265"/>
            <ac:cxnSpMk id="45" creationId="{D5B99CED-3831-47BC-A925-F195B215C88D}"/>
          </ac:cxnSpMkLst>
        </pc:cxnChg>
        <pc:cxnChg chg="add del">
          <ac:chgData name="KRISTIN BOYLE" userId="82a229f7-a8c4-4523-9c6a-3c3c3e5e5c50" providerId="ADAL" clId="{18B7199E-1106-4DF6-9F5D-42EB4DB0F3D2}" dt="2021-09-15T17:29:17.298" v="391" actId="478"/>
          <ac:cxnSpMkLst>
            <pc:docMk/>
            <pc:sldMk cId="3428796370" sldId="265"/>
            <ac:cxnSpMk id="56" creationId="{95369104-C551-4EE8-8FAF-1D848A7799EB}"/>
          </ac:cxnSpMkLst>
        </pc:cxnChg>
        <pc:cxnChg chg="add">
          <ac:chgData name="KRISTIN BOYLE" userId="82a229f7-a8c4-4523-9c6a-3c3c3e5e5c50" providerId="ADAL" clId="{18B7199E-1106-4DF6-9F5D-42EB4DB0F3D2}" dt="2021-09-15T17:29:51.101" v="396" actId="11529"/>
          <ac:cxnSpMkLst>
            <pc:docMk/>
            <pc:sldMk cId="3428796370" sldId="265"/>
            <ac:cxnSpMk id="60" creationId="{C00F739B-934A-49C0-879B-1CB92A036942}"/>
          </ac:cxnSpMkLst>
        </pc:cxnChg>
        <pc:cxnChg chg="add mod">
          <ac:chgData name="KRISTIN BOYLE" userId="82a229f7-a8c4-4523-9c6a-3c3c3e5e5c50" providerId="ADAL" clId="{18B7199E-1106-4DF6-9F5D-42EB4DB0F3D2}" dt="2021-09-15T17:31:25.458" v="412" actId="13822"/>
          <ac:cxnSpMkLst>
            <pc:docMk/>
            <pc:sldMk cId="3428796370" sldId="265"/>
            <ac:cxnSpMk id="1038" creationId="{FE6E8A15-F04B-4E51-8EBF-C9CAB814A689}"/>
          </ac:cxnSpMkLst>
        </pc:cxnChg>
        <pc:cxnChg chg="add mod">
          <ac:chgData name="KRISTIN BOYLE" userId="82a229f7-a8c4-4523-9c6a-3c3c3e5e5c50" providerId="ADAL" clId="{18B7199E-1106-4DF6-9F5D-42EB4DB0F3D2}" dt="2021-09-15T17:32:20.878" v="416" actId="13822"/>
          <ac:cxnSpMkLst>
            <pc:docMk/>
            <pc:sldMk cId="3428796370" sldId="265"/>
            <ac:cxnSpMk id="1042" creationId="{CC09928F-BB75-4601-A1CB-9A088FF83C3C}"/>
          </ac:cxnSpMkLst>
        </pc:cxnChg>
      </pc:sldChg>
      <pc:sldChg chg="addSp delSp modSp mod">
        <pc:chgData name="KRISTIN BOYLE" userId="82a229f7-a8c4-4523-9c6a-3c3c3e5e5c50" providerId="ADAL" clId="{18B7199E-1106-4DF6-9F5D-42EB4DB0F3D2}" dt="2021-09-15T17:39:34.989" v="472"/>
        <pc:sldMkLst>
          <pc:docMk/>
          <pc:sldMk cId="4291993871" sldId="266"/>
        </pc:sldMkLst>
        <pc:spChg chg="add del">
          <ac:chgData name="KRISTIN BOYLE" userId="82a229f7-a8c4-4523-9c6a-3c3c3e5e5c50" providerId="ADAL" clId="{18B7199E-1106-4DF6-9F5D-42EB4DB0F3D2}" dt="2021-09-15T17:37:25.174" v="444" actId="11529"/>
          <ac:spMkLst>
            <pc:docMk/>
            <pc:sldMk cId="4291993871" sldId="266"/>
            <ac:spMk id="62" creationId="{C967D603-A3D4-44C4-8545-4C6ACF1479ED}"/>
          </ac:spMkLst>
        </pc:spChg>
        <pc:grpChg chg="del mod">
          <ac:chgData name="KRISTIN BOYLE" userId="82a229f7-a8c4-4523-9c6a-3c3c3e5e5c50" providerId="ADAL" clId="{18B7199E-1106-4DF6-9F5D-42EB4DB0F3D2}" dt="2021-09-15T14:05:51.110" v="348" actId="478"/>
          <ac:grpSpMkLst>
            <pc:docMk/>
            <pc:sldMk cId="4291993871" sldId="266"/>
            <ac:grpSpMk id="11" creationId="{2C621055-8D6D-41F3-A114-645C91A0C440}"/>
          </ac:grpSpMkLst>
        </pc:grpChg>
        <pc:grpChg chg="del mod">
          <ac:chgData name="KRISTIN BOYLE" userId="82a229f7-a8c4-4523-9c6a-3c3c3e5e5c50" providerId="ADAL" clId="{18B7199E-1106-4DF6-9F5D-42EB4DB0F3D2}" dt="2021-09-15T14:05:58.748" v="353"/>
          <ac:grpSpMkLst>
            <pc:docMk/>
            <pc:sldMk cId="4291993871" sldId="266"/>
            <ac:grpSpMk id="19" creationId="{45B43A64-C656-49C5-93A0-99A959C15A16}"/>
          </ac:grpSpMkLst>
        </pc:grpChg>
        <pc:grpChg chg="del mod">
          <ac:chgData name="KRISTIN BOYLE" userId="82a229f7-a8c4-4523-9c6a-3c3c3e5e5c50" providerId="ADAL" clId="{18B7199E-1106-4DF6-9F5D-42EB4DB0F3D2}" dt="2021-09-15T14:05:49.895" v="347" actId="478"/>
          <ac:grpSpMkLst>
            <pc:docMk/>
            <pc:sldMk cId="4291993871" sldId="266"/>
            <ac:grpSpMk id="26" creationId="{DD9FCAB6-FBC6-4625-B6C6-0BDDFD650CCB}"/>
          </ac:grpSpMkLst>
        </pc:grpChg>
        <pc:grpChg chg="mod">
          <ac:chgData name="KRISTIN BOYLE" userId="82a229f7-a8c4-4523-9c6a-3c3c3e5e5c50" providerId="ADAL" clId="{18B7199E-1106-4DF6-9F5D-42EB4DB0F3D2}" dt="2021-09-15T13:52:12.450" v="331"/>
          <ac:grpSpMkLst>
            <pc:docMk/>
            <pc:sldMk cId="4291993871" sldId="266"/>
            <ac:grpSpMk id="31" creationId="{39EA119C-E186-4FD6-9AF6-62A4A70589B1}"/>
          </ac:grpSpMkLst>
        </pc:grpChg>
        <pc:grpChg chg="del mod">
          <ac:chgData name="KRISTIN BOYLE" userId="82a229f7-a8c4-4523-9c6a-3c3c3e5e5c50" providerId="ADAL" clId="{18B7199E-1106-4DF6-9F5D-42EB4DB0F3D2}" dt="2021-09-15T13:52:40.943" v="343"/>
          <ac:grpSpMkLst>
            <pc:docMk/>
            <pc:sldMk cId="4291993871" sldId="266"/>
            <ac:grpSpMk id="37" creationId="{7642B309-C064-4E1A-AFC1-A7B5AC114ED0}"/>
          </ac:grpSpMkLst>
        </pc:grpChg>
        <pc:grpChg chg="del mod">
          <ac:chgData name="KRISTIN BOYLE" userId="82a229f7-a8c4-4523-9c6a-3c3c3e5e5c50" providerId="ADAL" clId="{18B7199E-1106-4DF6-9F5D-42EB4DB0F3D2}" dt="2021-09-15T14:06:03.833" v="360"/>
          <ac:grpSpMkLst>
            <pc:docMk/>
            <pc:sldMk cId="4291993871" sldId="266"/>
            <ac:grpSpMk id="41" creationId="{98D75A93-3D1E-4894-A8E1-CFCB4B0D2EFB}"/>
          </ac:grpSpMkLst>
        </pc:grpChg>
        <pc:grpChg chg="mod">
          <ac:chgData name="KRISTIN BOYLE" userId="82a229f7-a8c4-4523-9c6a-3c3c3e5e5c50" providerId="ADAL" clId="{18B7199E-1106-4DF6-9F5D-42EB4DB0F3D2}" dt="2021-09-15T17:34:38.746" v="440"/>
          <ac:grpSpMkLst>
            <pc:docMk/>
            <pc:sldMk cId="4291993871" sldId="266"/>
            <ac:grpSpMk id="57" creationId="{ECC4FA0B-2969-4569-8474-05C2490F3517}"/>
          </ac:grpSpMkLst>
        </pc:grpChg>
        <pc:grpChg chg="mod">
          <ac:chgData name="KRISTIN BOYLE" userId="82a229f7-a8c4-4523-9c6a-3c3c3e5e5c50" providerId="ADAL" clId="{18B7199E-1106-4DF6-9F5D-42EB4DB0F3D2}" dt="2021-09-15T17:34:38.746" v="440"/>
          <ac:grpSpMkLst>
            <pc:docMk/>
            <pc:sldMk cId="4291993871" sldId="266"/>
            <ac:grpSpMk id="58" creationId="{7ECC7CFF-BC44-4F5E-BA54-C32EE5D4B09E}"/>
          </ac:grpSpMkLst>
        </pc:grpChg>
        <pc:grpChg chg="mod">
          <ac:chgData name="KRISTIN BOYLE" userId="82a229f7-a8c4-4523-9c6a-3c3c3e5e5c50" providerId="ADAL" clId="{18B7199E-1106-4DF6-9F5D-42EB4DB0F3D2}" dt="2021-09-15T17:34:38.746" v="440"/>
          <ac:grpSpMkLst>
            <pc:docMk/>
            <pc:sldMk cId="4291993871" sldId="266"/>
            <ac:grpSpMk id="59" creationId="{B0384486-EC90-41A1-A57A-F3693831DE39}"/>
          </ac:grpSpMkLst>
        </pc:grpChg>
        <pc:grpChg chg="mod">
          <ac:chgData name="KRISTIN BOYLE" userId="82a229f7-a8c4-4523-9c6a-3c3c3e5e5c50" providerId="ADAL" clId="{18B7199E-1106-4DF6-9F5D-42EB4DB0F3D2}" dt="2021-09-15T17:37:44.902" v="449"/>
          <ac:grpSpMkLst>
            <pc:docMk/>
            <pc:sldMk cId="4291993871" sldId="266"/>
            <ac:grpSpMk id="1029" creationId="{1062CE47-D29D-43C1-982B-0D7F5A44A68A}"/>
          </ac:grpSpMkLst>
        </pc:grpChg>
        <pc:grpChg chg="del mod">
          <ac:chgData name="KRISTIN BOYLE" userId="82a229f7-a8c4-4523-9c6a-3c3c3e5e5c50" providerId="ADAL" clId="{18B7199E-1106-4DF6-9F5D-42EB4DB0F3D2}" dt="2021-09-15T17:38:11.075" v="457"/>
          <ac:grpSpMkLst>
            <pc:docMk/>
            <pc:sldMk cId="4291993871" sldId="266"/>
            <ac:grpSpMk id="1034" creationId="{C7F0EF43-8ADC-41A7-A099-A779F7736D8A}"/>
          </ac:grpSpMkLst>
        </pc:grpChg>
        <pc:grpChg chg="mod">
          <ac:chgData name="KRISTIN BOYLE" userId="82a229f7-a8c4-4523-9c6a-3c3c3e5e5c50" providerId="ADAL" clId="{18B7199E-1106-4DF6-9F5D-42EB4DB0F3D2}" dt="2021-09-15T17:38:11.075" v="457"/>
          <ac:grpSpMkLst>
            <pc:docMk/>
            <pc:sldMk cId="4291993871" sldId="266"/>
            <ac:grpSpMk id="1037" creationId="{8384B188-1028-45A2-8CFE-54B638391B61}"/>
          </ac:grpSpMkLst>
        </pc:grpChg>
        <pc:grpChg chg="mod">
          <ac:chgData name="KRISTIN BOYLE" userId="82a229f7-a8c4-4523-9c6a-3c3c3e5e5c50" providerId="ADAL" clId="{18B7199E-1106-4DF6-9F5D-42EB4DB0F3D2}" dt="2021-09-15T17:38:55.355" v="463"/>
          <ac:grpSpMkLst>
            <pc:docMk/>
            <pc:sldMk cId="4291993871" sldId="266"/>
            <ac:grpSpMk id="1043" creationId="{5D40DC26-8C5E-4A8D-A8A9-BC111829FBFA}"/>
          </ac:grpSpMkLst>
        </pc:grpChg>
        <pc:grpChg chg="mod">
          <ac:chgData name="KRISTIN BOYLE" userId="82a229f7-a8c4-4523-9c6a-3c3c3e5e5c50" providerId="ADAL" clId="{18B7199E-1106-4DF6-9F5D-42EB4DB0F3D2}" dt="2021-09-15T17:39:34.989" v="472"/>
          <ac:grpSpMkLst>
            <pc:docMk/>
            <pc:sldMk cId="4291993871" sldId="266"/>
            <ac:grpSpMk id="1052" creationId="{17D601FD-91DD-4255-B7C7-5F960A6F4C3A}"/>
          </ac:grpSpMkLst>
        </pc:grpChg>
        <pc:inkChg chg="add del">
          <ac:chgData name="KRISTIN BOYLE" userId="82a229f7-a8c4-4523-9c6a-3c3c3e5e5c50" providerId="ADAL" clId="{18B7199E-1106-4DF6-9F5D-42EB4DB0F3D2}" dt="2021-09-15T14:06:03.834" v="362"/>
          <ac:inkMkLst>
            <pc:docMk/>
            <pc:sldMk cId="4291993871" sldId="266"/>
            <ac:inkMk id="3" creationId="{FFF5F0C1-4817-472F-A137-D187E8AC916E}"/>
          </ac:inkMkLst>
        </pc:inkChg>
        <pc:inkChg chg="del">
          <ac:chgData name="KRISTIN BOYLE" userId="82a229f7-a8c4-4523-9c6a-3c3c3e5e5c50" providerId="ADAL" clId="{18B7199E-1106-4DF6-9F5D-42EB4DB0F3D2}" dt="2021-09-15T14:06:03.835" v="364"/>
          <ac:inkMkLst>
            <pc:docMk/>
            <pc:sldMk cId="4291993871" sldId="266"/>
            <ac:inkMk id="5" creationId="{2DF82DB0-CA5F-4DB2-A293-7C7699502C07}"/>
          </ac:inkMkLst>
        </pc:inkChg>
        <pc:inkChg chg="add mod">
          <ac:chgData name="KRISTIN BOYLE" userId="82a229f7-a8c4-4523-9c6a-3c3c3e5e5c50" providerId="ADAL" clId="{18B7199E-1106-4DF6-9F5D-42EB4DB0F3D2}" dt="2021-09-15T13:50:31.362" v="311"/>
          <ac:inkMkLst>
            <pc:docMk/>
            <pc:sldMk cId="4291993871" sldId="266"/>
            <ac:inkMk id="9" creationId="{03F0FEF0-1C98-46D0-B739-CB5303A349AD}"/>
          </ac:inkMkLst>
        </pc:inkChg>
        <pc:inkChg chg="add mod">
          <ac:chgData name="KRISTIN BOYLE" userId="82a229f7-a8c4-4523-9c6a-3c3c3e5e5c50" providerId="ADAL" clId="{18B7199E-1106-4DF6-9F5D-42EB4DB0F3D2}" dt="2021-09-15T13:50:31.362" v="311"/>
          <ac:inkMkLst>
            <pc:docMk/>
            <pc:sldMk cId="4291993871" sldId="266"/>
            <ac:inkMk id="10" creationId="{EA0F6E27-2F0D-4F52-AAE1-DF61FFF8F435}"/>
          </ac:inkMkLst>
        </pc:inkChg>
        <pc:inkChg chg="add del">
          <ac:chgData name="KRISTIN BOYLE" userId="82a229f7-a8c4-4523-9c6a-3c3c3e5e5c50" providerId="ADAL" clId="{18B7199E-1106-4DF6-9F5D-42EB4DB0F3D2}" dt="2021-09-15T14:06:03.831" v="356"/>
          <ac:inkMkLst>
            <pc:docMk/>
            <pc:sldMk cId="4291993871" sldId="266"/>
            <ac:inkMk id="12" creationId="{1DAAE712-A123-4BBD-82E7-2062AD33EB5F}"/>
          </ac:inkMkLst>
        </pc:inkChg>
        <pc:inkChg chg="add del mod">
          <ac:chgData name="KRISTIN BOYLE" userId="82a229f7-a8c4-4523-9c6a-3c3c3e5e5c50" providerId="ADAL" clId="{18B7199E-1106-4DF6-9F5D-42EB4DB0F3D2}" dt="2021-09-15T14:05:58.749" v="354"/>
          <ac:inkMkLst>
            <pc:docMk/>
            <pc:sldMk cId="4291993871" sldId="266"/>
            <ac:inkMk id="13" creationId="{F1F4BADD-B4EF-4BA4-A04F-A31A4718E19F}"/>
          </ac:inkMkLst>
        </pc:inkChg>
        <pc:inkChg chg="add del mod">
          <ac:chgData name="KRISTIN BOYLE" userId="82a229f7-a8c4-4523-9c6a-3c3c3e5e5c50" providerId="ADAL" clId="{18B7199E-1106-4DF6-9F5D-42EB4DB0F3D2}" dt="2021-09-15T14:05:58.747" v="350"/>
          <ac:inkMkLst>
            <pc:docMk/>
            <pc:sldMk cId="4291993871" sldId="266"/>
            <ac:inkMk id="14" creationId="{1E4BFB9B-7DDC-41C9-9EBA-62EB7D18624C}"/>
          </ac:inkMkLst>
        </pc:inkChg>
        <pc:inkChg chg="add del mod">
          <ac:chgData name="KRISTIN BOYLE" userId="82a229f7-a8c4-4523-9c6a-3c3c3e5e5c50" providerId="ADAL" clId="{18B7199E-1106-4DF6-9F5D-42EB4DB0F3D2}" dt="2021-09-15T14:05:58.748" v="352"/>
          <ac:inkMkLst>
            <pc:docMk/>
            <pc:sldMk cId="4291993871" sldId="266"/>
            <ac:inkMk id="15" creationId="{08DAA87B-67AB-4125-BA67-762658393B29}"/>
          </ac:inkMkLst>
        </pc:inkChg>
        <pc:inkChg chg="add del mod">
          <ac:chgData name="KRISTIN BOYLE" userId="82a229f7-a8c4-4523-9c6a-3c3c3e5e5c50" providerId="ADAL" clId="{18B7199E-1106-4DF6-9F5D-42EB4DB0F3D2}" dt="2021-09-15T14:05:58.747" v="351"/>
          <ac:inkMkLst>
            <pc:docMk/>
            <pc:sldMk cId="4291993871" sldId="266"/>
            <ac:inkMk id="16" creationId="{CCE2ADDE-F3D4-49FB-BF51-8B9084D64E1C}"/>
          </ac:inkMkLst>
        </pc:inkChg>
        <pc:inkChg chg="add del mod">
          <ac:chgData name="KRISTIN BOYLE" userId="82a229f7-a8c4-4523-9c6a-3c3c3e5e5c50" providerId="ADAL" clId="{18B7199E-1106-4DF6-9F5D-42EB4DB0F3D2}" dt="2021-09-15T14:05:58.748" v="353"/>
          <ac:inkMkLst>
            <pc:docMk/>
            <pc:sldMk cId="4291993871" sldId="266"/>
            <ac:inkMk id="17" creationId="{A4367428-3C09-420D-8746-A03C96C18175}"/>
          </ac:inkMkLst>
        </pc:inkChg>
        <pc:inkChg chg="add del mod">
          <ac:chgData name="KRISTIN BOYLE" userId="82a229f7-a8c4-4523-9c6a-3c3c3e5e5c50" providerId="ADAL" clId="{18B7199E-1106-4DF6-9F5D-42EB4DB0F3D2}" dt="2021-09-15T14:05:58.746" v="349"/>
          <ac:inkMkLst>
            <pc:docMk/>
            <pc:sldMk cId="4291993871" sldId="266"/>
            <ac:inkMk id="18" creationId="{4BE264FB-AD54-416E-8E02-47DA583CEAFB}"/>
          </ac:inkMkLst>
        </pc:inkChg>
        <pc:inkChg chg="add del">
          <ac:chgData name="KRISTIN BOYLE" userId="82a229f7-a8c4-4523-9c6a-3c3c3e5e5c50" providerId="ADAL" clId="{18B7199E-1106-4DF6-9F5D-42EB4DB0F3D2}" dt="2021-09-15T14:06:03.834" v="363"/>
          <ac:inkMkLst>
            <pc:docMk/>
            <pc:sldMk cId="4291993871" sldId="266"/>
            <ac:inkMk id="20" creationId="{0A96715C-8EB2-4C0C-BFAC-8D6EE392F31C}"/>
          </ac:inkMkLst>
        </pc:inkChg>
        <pc:inkChg chg="add mod">
          <ac:chgData name="KRISTIN BOYLE" userId="82a229f7-a8c4-4523-9c6a-3c3c3e5e5c50" providerId="ADAL" clId="{18B7199E-1106-4DF6-9F5D-42EB4DB0F3D2}" dt="2021-09-15T13:51:52.385" v="325"/>
          <ac:inkMkLst>
            <pc:docMk/>
            <pc:sldMk cId="4291993871" sldId="266"/>
            <ac:inkMk id="24" creationId="{DA151C46-64B4-47DA-B620-F75EFBDA1585}"/>
          </ac:inkMkLst>
        </pc:inkChg>
        <pc:inkChg chg="add mod">
          <ac:chgData name="KRISTIN BOYLE" userId="82a229f7-a8c4-4523-9c6a-3c3c3e5e5c50" providerId="ADAL" clId="{18B7199E-1106-4DF6-9F5D-42EB4DB0F3D2}" dt="2021-09-15T13:51:52.385" v="325"/>
          <ac:inkMkLst>
            <pc:docMk/>
            <pc:sldMk cId="4291993871" sldId="266"/>
            <ac:inkMk id="25" creationId="{A0FCF685-370B-426F-A929-662B39A745A0}"/>
          </ac:inkMkLst>
        </pc:inkChg>
        <pc:inkChg chg="add del mod">
          <ac:chgData name="KRISTIN BOYLE" userId="82a229f7-a8c4-4523-9c6a-3c3c3e5e5c50" providerId="ADAL" clId="{18B7199E-1106-4DF6-9F5D-42EB4DB0F3D2}" dt="2021-09-15T13:52:14.352" v="332" actId="9405"/>
          <ac:inkMkLst>
            <pc:docMk/>
            <pc:sldMk cId="4291993871" sldId="266"/>
            <ac:inkMk id="29" creationId="{8DBAFD3D-21EC-43E9-86E9-13B3FFF959BC}"/>
          </ac:inkMkLst>
        </pc:inkChg>
        <pc:inkChg chg="add del mod">
          <ac:chgData name="KRISTIN BOYLE" userId="82a229f7-a8c4-4523-9c6a-3c3c3e5e5c50" providerId="ADAL" clId="{18B7199E-1106-4DF6-9F5D-42EB4DB0F3D2}" dt="2021-09-15T13:52:12.450" v="331"/>
          <ac:inkMkLst>
            <pc:docMk/>
            <pc:sldMk cId="4291993871" sldId="266"/>
            <ac:inkMk id="30" creationId="{815A78EB-2591-4F70-9B10-018C403F1871}"/>
          </ac:inkMkLst>
        </pc:inkChg>
        <pc:inkChg chg="add del mod">
          <ac:chgData name="KRISTIN BOYLE" userId="82a229f7-a8c4-4523-9c6a-3c3c3e5e5c50" providerId="ADAL" clId="{18B7199E-1106-4DF6-9F5D-42EB4DB0F3D2}" dt="2021-09-15T14:06:03.833" v="360"/>
          <ac:inkMkLst>
            <pc:docMk/>
            <pc:sldMk cId="4291993871" sldId="266"/>
            <ac:inkMk id="34" creationId="{1B6E0FE0-6A39-4B60-A800-C3B0FCAB0B14}"/>
          </ac:inkMkLst>
        </pc:inkChg>
        <pc:inkChg chg="add del mod">
          <ac:chgData name="KRISTIN BOYLE" userId="82a229f7-a8c4-4523-9c6a-3c3c3e5e5c50" providerId="ADAL" clId="{18B7199E-1106-4DF6-9F5D-42EB4DB0F3D2}" dt="2021-09-15T14:06:03.833" v="359"/>
          <ac:inkMkLst>
            <pc:docMk/>
            <pc:sldMk cId="4291993871" sldId="266"/>
            <ac:inkMk id="35" creationId="{A2806AF4-6709-4D25-B825-7763B23C53DF}"/>
          </ac:inkMkLst>
        </pc:inkChg>
        <pc:inkChg chg="add del">
          <ac:chgData name="KRISTIN BOYLE" userId="82a229f7-a8c4-4523-9c6a-3c3c3e5e5c50" providerId="ADAL" clId="{18B7199E-1106-4DF6-9F5D-42EB4DB0F3D2}" dt="2021-09-15T14:06:03.832" v="357"/>
          <ac:inkMkLst>
            <pc:docMk/>
            <pc:sldMk cId="4291993871" sldId="266"/>
            <ac:inkMk id="36" creationId="{8578CD25-0452-4618-B5E8-BC8049B59EDB}"/>
          </ac:inkMkLst>
        </pc:inkChg>
        <pc:inkChg chg="add del mod">
          <ac:chgData name="KRISTIN BOYLE" userId="82a229f7-a8c4-4523-9c6a-3c3c3e5e5c50" providerId="ADAL" clId="{18B7199E-1106-4DF6-9F5D-42EB4DB0F3D2}" dt="2021-09-15T14:06:03.832" v="358"/>
          <ac:inkMkLst>
            <pc:docMk/>
            <pc:sldMk cId="4291993871" sldId="266"/>
            <ac:inkMk id="38" creationId="{365F1CFB-82B0-413E-8D2C-135D3ADEE730}"/>
          </ac:inkMkLst>
        </pc:inkChg>
        <pc:inkChg chg="add del mod">
          <ac:chgData name="KRISTIN BOYLE" userId="82a229f7-a8c4-4523-9c6a-3c3c3e5e5c50" providerId="ADAL" clId="{18B7199E-1106-4DF6-9F5D-42EB4DB0F3D2}" dt="2021-09-15T14:06:03.834" v="361"/>
          <ac:inkMkLst>
            <pc:docMk/>
            <pc:sldMk cId="4291993871" sldId="266"/>
            <ac:inkMk id="39" creationId="{DBDB9494-94B6-47CF-966A-8A18351A9311}"/>
          </ac:inkMkLst>
        </pc:inkChg>
        <pc:inkChg chg="add del">
          <ac:chgData name="KRISTIN BOYLE" userId="82a229f7-a8c4-4523-9c6a-3c3c3e5e5c50" providerId="ADAL" clId="{18B7199E-1106-4DF6-9F5D-42EB4DB0F3D2}" dt="2021-09-15T14:06:03.830" v="355"/>
          <ac:inkMkLst>
            <pc:docMk/>
            <pc:sldMk cId="4291993871" sldId="266"/>
            <ac:inkMk id="40" creationId="{3ECCAFD1-78E3-44A7-B6C3-F40E22A4DE22}"/>
          </ac:inkMkLst>
        </pc:inkChg>
        <pc:inkChg chg="add mod">
          <ac:chgData name="KRISTIN BOYLE" userId="82a229f7-a8c4-4523-9c6a-3c3c3e5e5c50" providerId="ADAL" clId="{18B7199E-1106-4DF6-9F5D-42EB4DB0F3D2}" dt="2021-09-15T17:34:38.746" v="440"/>
          <ac:inkMkLst>
            <pc:docMk/>
            <pc:sldMk cId="4291993871" sldId="266"/>
            <ac:inkMk id="42" creationId="{C8DAC636-9CDC-44EF-BDCD-1EFBFB1354FF}"/>
          </ac:inkMkLst>
        </pc:inkChg>
        <pc:inkChg chg="add mod">
          <ac:chgData name="KRISTIN BOYLE" userId="82a229f7-a8c4-4523-9c6a-3c3c3e5e5c50" providerId="ADAL" clId="{18B7199E-1106-4DF6-9F5D-42EB4DB0F3D2}" dt="2021-09-15T17:34:38.746" v="440"/>
          <ac:inkMkLst>
            <pc:docMk/>
            <pc:sldMk cId="4291993871" sldId="266"/>
            <ac:inkMk id="43" creationId="{9675BAFF-0EA5-4915-A1B9-4F30A84F4702}"/>
          </ac:inkMkLst>
        </pc:inkChg>
        <pc:inkChg chg="add mod">
          <ac:chgData name="KRISTIN BOYLE" userId="82a229f7-a8c4-4523-9c6a-3c3c3e5e5c50" providerId="ADAL" clId="{18B7199E-1106-4DF6-9F5D-42EB4DB0F3D2}" dt="2021-09-15T17:34:38.746" v="440"/>
          <ac:inkMkLst>
            <pc:docMk/>
            <pc:sldMk cId="4291993871" sldId="266"/>
            <ac:inkMk id="44" creationId="{AA19B89D-D9DA-44E2-BC4F-C3D10815DE91}"/>
          </ac:inkMkLst>
        </pc:inkChg>
        <pc:inkChg chg="add mod">
          <ac:chgData name="KRISTIN BOYLE" userId="82a229f7-a8c4-4523-9c6a-3c3c3e5e5c50" providerId="ADAL" clId="{18B7199E-1106-4DF6-9F5D-42EB4DB0F3D2}" dt="2021-09-15T17:34:38.746" v="440"/>
          <ac:inkMkLst>
            <pc:docMk/>
            <pc:sldMk cId="4291993871" sldId="266"/>
            <ac:inkMk id="45" creationId="{7B6C5C6F-6561-468E-A06B-7E13671E2BB0}"/>
          </ac:inkMkLst>
        </pc:inkChg>
        <pc:inkChg chg="add mod">
          <ac:chgData name="KRISTIN BOYLE" userId="82a229f7-a8c4-4523-9c6a-3c3c3e5e5c50" providerId="ADAL" clId="{18B7199E-1106-4DF6-9F5D-42EB4DB0F3D2}" dt="2021-09-15T17:34:38.746" v="440"/>
          <ac:inkMkLst>
            <pc:docMk/>
            <pc:sldMk cId="4291993871" sldId="266"/>
            <ac:inkMk id="46" creationId="{08AEC3DB-F5EB-49F6-8D6D-5464FB73BF5D}"/>
          </ac:inkMkLst>
        </pc:inkChg>
        <pc:inkChg chg="add mod">
          <ac:chgData name="KRISTIN BOYLE" userId="82a229f7-a8c4-4523-9c6a-3c3c3e5e5c50" providerId="ADAL" clId="{18B7199E-1106-4DF6-9F5D-42EB4DB0F3D2}" dt="2021-09-15T17:34:38.746" v="440"/>
          <ac:inkMkLst>
            <pc:docMk/>
            <pc:sldMk cId="4291993871" sldId="266"/>
            <ac:inkMk id="47" creationId="{99B9E0A3-BBE5-4F0A-97D3-C3DAD52D7BE1}"/>
          </ac:inkMkLst>
        </pc:inkChg>
        <pc:inkChg chg="add mod">
          <ac:chgData name="KRISTIN BOYLE" userId="82a229f7-a8c4-4523-9c6a-3c3c3e5e5c50" providerId="ADAL" clId="{18B7199E-1106-4DF6-9F5D-42EB4DB0F3D2}" dt="2021-09-15T17:34:38.746" v="440"/>
          <ac:inkMkLst>
            <pc:docMk/>
            <pc:sldMk cId="4291993871" sldId="266"/>
            <ac:inkMk id="48" creationId="{B1C73046-1632-4D28-B406-D79ED8CFFCE9}"/>
          </ac:inkMkLst>
        </pc:inkChg>
        <pc:inkChg chg="add mod">
          <ac:chgData name="KRISTIN BOYLE" userId="82a229f7-a8c4-4523-9c6a-3c3c3e5e5c50" providerId="ADAL" clId="{18B7199E-1106-4DF6-9F5D-42EB4DB0F3D2}" dt="2021-09-15T17:34:38.746" v="440"/>
          <ac:inkMkLst>
            <pc:docMk/>
            <pc:sldMk cId="4291993871" sldId="266"/>
            <ac:inkMk id="49" creationId="{CA183156-9A02-4546-9645-EA05A3D23A38}"/>
          </ac:inkMkLst>
        </pc:inkChg>
        <pc:inkChg chg="add mod">
          <ac:chgData name="KRISTIN BOYLE" userId="82a229f7-a8c4-4523-9c6a-3c3c3e5e5c50" providerId="ADAL" clId="{18B7199E-1106-4DF6-9F5D-42EB4DB0F3D2}" dt="2021-09-15T17:34:38.746" v="440"/>
          <ac:inkMkLst>
            <pc:docMk/>
            <pc:sldMk cId="4291993871" sldId="266"/>
            <ac:inkMk id="50" creationId="{5A19A8F2-C666-4892-8D9E-42CC9B8C989A}"/>
          </ac:inkMkLst>
        </pc:inkChg>
        <pc:inkChg chg="add mod">
          <ac:chgData name="KRISTIN BOYLE" userId="82a229f7-a8c4-4523-9c6a-3c3c3e5e5c50" providerId="ADAL" clId="{18B7199E-1106-4DF6-9F5D-42EB4DB0F3D2}" dt="2021-09-15T17:34:38.746" v="440"/>
          <ac:inkMkLst>
            <pc:docMk/>
            <pc:sldMk cId="4291993871" sldId="266"/>
            <ac:inkMk id="51" creationId="{F317A36B-7149-4D17-83F3-61310B27E836}"/>
          </ac:inkMkLst>
        </pc:inkChg>
        <pc:inkChg chg="add mod">
          <ac:chgData name="KRISTIN BOYLE" userId="82a229f7-a8c4-4523-9c6a-3c3c3e5e5c50" providerId="ADAL" clId="{18B7199E-1106-4DF6-9F5D-42EB4DB0F3D2}" dt="2021-09-15T17:34:38.746" v="440"/>
          <ac:inkMkLst>
            <pc:docMk/>
            <pc:sldMk cId="4291993871" sldId="266"/>
            <ac:inkMk id="52" creationId="{C04FED95-3A29-415C-9339-A790E56FA8B1}"/>
          </ac:inkMkLst>
        </pc:inkChg>
        <pc:inkChg chg="add mod">
          <ac:chgData name="KRISTIN BOYLE" userId="82a229f7-a8c4-4523-9c6a-3c3c3e5e5c50" providerId="ADAL" clId="{18B7199E-1106-4DF6-9F5D-42EB4DB0F3D2}" dt="2021-09-15T17:34:38.746" v="440"/>
          <ac:inkMkLst>
            <pc:docMk/>
            <pc:sldMk cId="4291993871" sldId="266"/>
            <ac:inkMk id="53" creationId="{FB9B7E63-D4D1-4092-81F6-EAC3D94FA1E9}"/>
          </ac:inkMkLst>
        </pc:inkChg>
        <pc:inkChg chg="add mod">
          <ac:chgData name="KRISTIN BOYLE" userId="82a229f7-a8c4-4523-9c6a-3c3c3e5e5c50" providerId="ADAL" clId="{18B7199E-1106-4DF6-9F5D-42EB4DB0F3D2}" dt="2021-09-15T17:34:38.746" v="440"/>
          <ac:inkMkLst>
            <pc:docMk/>
            <pc:sldMk cId="4291993871" sldId="266"/>
            <ac:inkMk id="54" creationId="{AE37BC5D-F43F-4EEA-A84C-388FB7052023}"/>
          </ac:inkMkLst>
        </pc:inkChg>
        <pc:inkChg chg="add mod">
          <ac:chgData name="KRISTIN BOYLE" userId="82a229f7-a8c4-4523-9c6a-3c3c3e5e5c50" providerId="ADAL" clId="{18B7199E-1106-4DF6-9F5D-42EB4DB0F3D2}" dt="2021-09-15T17:34:38.746" v="440"/>
          <ac:inkMkLst>
            <pc:docMk/>
            <pc:sldMk cId="4291993871" sldId="266"/>
            <ac:inkMk id="55" creationId="{A93D3D60-34B2-44DC-BD83-B22DF78C9B5D}"/>
          </ac:inkMkLst>
        </pc:inkChg>
        <pc:inkChg chg="add mod">
          <ac:chgData name="KRISTIN BOYLE" userId="82a229f7-a8c4-4523-9c6a-3c3c3e5e5c50" providerId="ADAL" clId="{18B7199E-1106-4DF6-9F5D-42EB4DB0F3D2}" dt="2021-09-15T17:34:38.746" v="440"/>
          <ac:inkMkLst>
            <pc:docMk/>
            <pc:sldMk cId="4291993871" sldId="266"/>
            <ac:inkMk id="56" creationId="{DCCC6B56-E7E7-4C08-93BC-3BFF4E486D32}"/>
          </ac:inkMkLst>
        </pc:inkChg>
        <pc:inkChg chg="add">
          <ac:chgData name="KRISTIN BOYLE" userId="82a229f7-a8c4-4523-9c6a-3c3c3e5e5c50" providerId="ADAL" clId="{18B7199E-1106-4DF6-9F5D-42EB4DB0F3D2}" dt="2021-09-15T17:35:11.093" v="441" actId="9405"/>
          <ac:inkMkLst>
            <pc:docMk/>
            <pc:sldMk cId="4291993871" sldId="266"/>
            <ac:inkMk id="60" creationId="{518D68AA-211A-4AB8-9E6C-3483688EA159}"/>
          </ac:inkMkLst>
        </pc:inkChg>
        <pc:inkChg chg="add">
          <ac:chgData name="KRISTIN BOYLE" userId="82a229f7-a8c4-4523-9c6a-3c3c3e5e5c50" providerId="ADAL" clId="{18B7199E-1106-4DF6-9F5D-42EB4DB0F3D2}" dt="2021-09-15T17:37:03.241" v="442" actId="9405"/>
          <ac:inkMkLst>
            <pc:docMk/>
            <pc:sldMk cId="4291993871" sldId="266"/>
            <ac:inkMk id="61" creationId="{976D913F-4404-40A8-A6FB-74E513452EA2}"/>
          </ac:inkMkLst>
        </pc:inkChg>
        <pc:inkChg chg="add mod">
          <ac:chgData name="KRISTIN BOYLE" userId="82a229f7-a8c4-4523-9c6a-3c3c3e5e5c50" providerId="ADAL" clId="{18B7199E-1106-4DF6-9F5D-42EB4DB0F3D2}" dt="2021-09-15T17:37:44.902" v="449"/>
          <ac:inkMkLst>
            <pc:docMk/>
            <pc:sldMk cId="4291993871" sldId="266"/>
            <ac:inkMk id="1025" creationId="{45FDFB23-A615-41DD-92A0-A4EBDFA475DF}"/>
          </ac:inkMkLst>
        </pc:inkChg>
        <pc:inkChg chg="add mod">
          <ac:chgData name="KRISTIN BOYLE" userId="82a229f7-a8c4-4523-9c6a-3c3c3e5e5c50" providerId="ADAL" clId="{18B7199E-1106-4DF6-9F5D-42EB4DB0F3D2}" dt="2021-09-15T17:37:44.902" v="449"/>
          <ac:inkMkLst>
            <pc:docMk/>
            <pc:sldMk cId="4291993871" sldId="266"/>
            <ac:inkMk id="1027" creationId="{845F1B52-A3BE-4A48-B18C-744A0D1ED11B}"/>
          </ac:inkMkLst>
        </pc:inkChg>
        <pc:inkChg chg="add">
          <ac:chgData name="KRISTIN BOYLE" userId="82a229f7-a8c4-4523-9c6a-3c3c3e5e5c50" providerId="ADAL" clId="{18B7199E-1106-4DF6-9F5D-42EB4DB0F3D2}" dt="2021-09-15T17:37:44.023" v="448" actId="9405"/>
          <ac:inkMkLst>
            <pc:docMk/>
            <pc:sldMk cId="4291993871" sldId="266"/>
            <ac:inkMk id="1028" creationId="{2D7283DC-21F6-4B01-A5E2-F4D9344C64EF}"/>
          </ac:inkMkLst>
        </pc:inkChg>
        <pc:inkChg chg="add mod">
          <ac:chgData name="KRISTIN BOYLE" userId="82a229f7-a8c4-4523-9c6a-3c3c3e5e5c50" providerId="ADAL" clId="{18B7199E-1106-4DF6-9F5D-42EB4DB0F3D2}" dt="2021-09-15T17:38:11.075" v="457"/>
          <ac:inkMkLst>
            <pc:docMk/>
            <pc:sldMk cId="4291993871" sldId="266"/>
            <ac:inkMk id="1030" creationId="{0F835553-AC3B-4F75-9E16-12806ABB4CBC}"/>
          </ac:inkMkLst>
        </pc:inkChg>
        <pc:inkChg chg="add mod">
          <ac:chgData name="KRISTIN BOYLE" userId="82a229f7-a8c4-4523-9c6a-3c3c3e5e5c50" providerId="ADAL" clId="{18B7199E-1106-4DF6-9F5D-42EB4DB0F3D2}" dt="2021-09-15T17:38:11.075" v="457"/>
          <ac:inkMkLst>
            <pc:docMk/>
            <pc:sldMk cId="4291993871" sldId="266"/>
            <ac:inkMk id="1031" creationId="{1FBD5937-6151-43E7-B0AA-952E6E1EA12E}"/>
          </ac:inkMkLst>
        </pc:inkChg>
        <pc:inkChg chg="add mod">
          <ac:chgData name="KRISTIN BOYLE" userId="82a229f7-a8c4-4523-9c6a-3c3c3e5e5c50" providerId="ADAL" clId="{18B7199E-1106-4DF6-9F5D-42EB4DB0F3D2}" dt="2021-09-15T17:38:11.075" v="457"/>
          <ac:inkMkLst>
            <pc:docMk/>
            <pc:sldMk cId="4291993871" sldId="266"/>
            <ac:inkMk id="1032" creationId="{9CEC3293-D5C9-42DE-8750-3A2A6AF6FF38}"/>
          </ac:inkMkLst>
        </pc:inkChg>
        <pc:inkChg chg="add mod">
          <ac:chgData name="KRISTIN BOYLE" userId="82a229f7-a8c4-4523-9c6a-3c3c3e5e5c50" providerId="ADAL" clId="{18B7199E-1106-4DF6-9F5D-42EB4DB0F3D2}" dt="2021-09-15T17:38:11.075" v="457"/>
          <ac:inkMkLst>
            <pc:docMk/>
            <pc:sldMk cId="4291993871" sldId="266"/>
            <ac:inkMk id="1033" creationId="{0AB87042-F823-42F4-9AE9-01FD6826082A}"/>
          </ac:inkMkLst>
        </pc:inkChg>
        <pc:inkChg chg="add mod">
          <ac:chgData name="KRISTIN BOYLE" userId="82a229f7-a8c4-4523-9c6a-3c3c3e5e5c50" providerId="ADAL" clId="{18B7199E-1106-4DF6-9F5D-42EB4DB0F3D2}" dt="2021-09-15T17:38:11.075" v="457"/>
          <ac:inkMkLst>
            <pc:docMk/>
            <pc:sldMk cId="4291993871" sldId="266"/>
            <ac:inkMk id="1035" creationId="{64E28E15-DFA0-4151-8EF8-0AA9564CD5CE}"/>
          </ac:inkMkLst>
        </pc:inkChg>
        <pc:inkChg chg="add mod">
          <ac:chgData name="KRISTIN BOYLE" userId="82a229f7-a8c4-4523-9c6a-3c3c3e5e5c50" providerId="ADAL" clId="{18B7199E-1106-4DF6-9F5D-42EB4DB0F3D2}" dt="2021-09-15T17:38:11.075" v="457"/>
          <ac:inkMkLst>
            <pc:docMk/>
            <pc:sldMk cId="4291993871" sldId="266"/>
            <ac:inkMk id="1036" creationId="{DAAE9F57-CAE0-4B3D-8089-46AE72C0EF63}"/>
          </ac:inkMkLst>
        </pc:inkChg>
        <pc:inkChg chg="add">
          <ac:chgData name="KRISTIN BOYLE" userId="82a229f7-a8c4-4523-9c6a-3c3c3e5e5c50" providerId="ADAL" clId="{18B7199E-1106-4DF6-9F5D-42EB4DB0F3D2}" dt="2021-09-15T17:38:31.565" v="458" actId="9405"/>
          <ac:inkMkLst>
            <pc:docMk/>
            <pc:sldMk cId="4291993871" sldId="266"/>
            <ac:inkMk id="1038" creationId="{1F10C886-D0AA-49CF-B4E5-EDF138927B72}"/>
          </ac:inkMkLst>
        </pc:inkChg>
        <pc:inkChg chg="add mod">
          <ac:chgData name="KRISTIN BOYLE" userId="82a229f7-a8c4-4523-9c6a-3c3c3e5e5c50" providerId="ADAL" clId="{18B7199E-1106-4DF6-9F5D-42EB4DB0F3D2}" dt="2021-09-15T17:38:55.355" v="463"/>
          <ac:inkMkLst>
            <pc:docMk/>
            <pc:sldMk cId="4291993871" sldId="266"/>
            <ac:inkMk id="1041" creationId="{2253F726-0312-407D-AE3F-00B48B2A6C40}"/>
          </ac:inkMkLst>
        </pc:inkChg>
        <pc:inkChg chg="add mod">
          <ac:chgData name="KRISTIN BOYLE" userId="82a229f7-a8c4-4523-9c6a-3c3c3e5e5c50" providerId="ADAL" clId="{18B7199E-1106-4DF6-9F5D-42EB4DB0F3D2}" dt="2021-09-15T17:38:55.355" v="463"/>
          <ac:inkMkLst>
            <pc:docMk/>
            <pc:sldMk cId="4291993871" sldId="266"/>
            <ac:inkMk id="1042" creationId="{29A492DC-B15F-452F-A35E-219D1995EA81}"/>
          </ac:inkMkLst>
        </pc:inkChg>
        <pc:inkChg chg="add mod">
          <ac:chgData name="KRISTIN BOYLE" userId="82a229f7-a8c4-4523-9c6a-3c3c3e5e5c50" providerId="ADAL" clId="{18B7199E-1106-4DF6-9F5D-42EB4DB0F3D2}" dt="2021-09-15T17:39:34.989" v="472"/>
          <ac:inkMkLst>
            <pc:docMk/>
            <pc:sldMk cId="4291993871" sldId="266"/>
            <ac:inkMk id="1046" creationId="{F4413AAA-F71C-450E-B7AA-2A07609E90EF}"/>
          </ac:inkMkLst>
        </pc:inkChg>
        <pc:inkChg chg="add mod">
          <ac:chgData name="KRISTIN BOYLE" userId="82a229f7-a8c4-4523-9c6a-3c3c3e5e5c50" providerId="ADAL" clId="{18B7199E-1106-4DF6-9F5D-42EB4DB0F3D2}" dt="2021-09-15T17:39:34.989" v="472"/>
          <ac:inkMkLst>
            <pc:docMk/>
            <pc:sldMk cId="4291993871" sldId="266"/>
            <ac:inkMk id="1047" creationId="{6DC124DC-2B86-4DFE-A997-2F3FEAFEC13A}"/>
          </ac:inkMkLst>
        </pc:inkChg>
        <pc:inkChg chg="add mod">
          <ac:chgData name="KRISTIN BOYLE" userId="82a229f7-a8c4-4523-9c6a-3c3c3e5e5c50" providerId="ADAL" clId="{18B7199E-1106-4DF6-9F5D-42EB4DB0F3D2}" dt="2021-09-15T17:39:34.989" v="472"/>
          <ac:inkMkLst>
            <pc:docMk/>
            <pc:sldMk cId="4291993871" sldId="266"/>
            <ac:inkMk id="1048" creationId="{943E5304-6FCD-4F8B-8D72-E78B652F2E2D}"/>
          </ac:inkMkLst>
        </pc:inkChg>
        <pc:inkChg chg="add mod">
          <ac:chgData name="KRISTIN BOYLE" userId="82a229f7-a8c4-4523-9c6a-3c3c3e5e5c50" providerId="ADAL" clId="{18B7199E-1106-4DF6-9F5D-42EB4DB0F3D2}" dt="2021-09-15T17:39:34.989" v="472"/>
          <ac:inkMkLst>
            <pc:docMk/>
            <pc:sldMk cId="4291993871" sldId="266"/>
            <ac:inkMk id="1049" creationId="{4C9FCC54-6E66-46C7-8BA2-C963BC93A636}"/>
          </ac:inkMkLst>
        </pc:inkChg>
        <pc:inkChg chg="add mod">
          <ac:chgData name="KRISTIN BOYLE" userId="82a229f7-a8c4-4523-9c6a-3c3c3e5e5c50" providerId="ADAL" clId="{18B7199E-1106-4DF6-9F5D-42EB4DB0F3D2}" dt="2021-09-15T17:39:34.989" v="472"/>
          <ac:inkMkLst>
            <pc:docMk/>
            <pc:sldMk cId="4291993871" sldId="266"/>
            <ac:inkMk id="1050" creationId="{43968CFC-4B09-44BD-B565-3F63DB541DE4}"/>
          </ac:inkMkLst>
        </pc:inkChg>
        <pc:inkChg chg="add mod">
          <ac:chgData name="KRISTIN BOYLE" userId="82a229f7-a8c4-4523-9c6a-3c3c3e5e5c50" providerId="ADAL" clId="{18B7199E-1106-4DF6-9F5D-42EB4DB0F3D2}" dt="2021-09-15T17:39:34.989" v="472"/>
          <ac:inkMkLst>
            <pc:docMk/>
            <pc:sldMk cId="4291993871" sldId="266"/>
            <ac:inkMk id="1051" creationId="{CEE70B6A-F1D2-4E81-A124-43AEA7A89228}"/>
          </ac:inkMkLst>
        </pc:inkChg>
        <pc:cxnChg chg="add del">
          <ac:chgData name="KRISTIN BOYLE" userId="82a229f7-a8c4-4523-9c6a-3c3c3e5e5c50" providerId="ADAL" clId="{18B7199E-1106-4DF6-9F5D-42EB4DB0F3D2}" dt="2021-09-15T14:05:47.643" v="345" actId="478"/>
          <ac:cxnSpMkLst>
            <pc:docMk/>
            <pc:sldMk cId="4291993871" sldId="266"/>
            <ac:cxnSpMk id="8" creationId="{9F941600-BCF5-4050-A18E-61AE5CDD5BA5}"/>
          </ac:cxnSpMkLst>
        </pc:cxnChg>
        <pc:cxnChg chg="add del mod">
          <ac:chgData name="KRISTIN BOYLE" userId="82a229f7-a8c4-4523-9c6a-3c3c3e5e5c50" providerId="ADAL" clId="{18B7199E-1106-4DF6-9F5D-42EB4DB0F3D2}" dt="2021-09-15T14:05:48.776" v="346" actId="478"/>
          <ac:cxnSpMkLst>
            <pc:docMk/>
            <pc:sldMk cId="4291993871" sldId="266"/>
            <ac:cxnSpMk id="23" creationId="{B1DE5B9A-9B35-4884-B532-D8556653F18B}"/>
          </ac:cxnSpMkLst>
        </pc:cxnChg>
        <pc:cxnChg chg="add del">
          <ac:chgData name="KRISTIN BOYLE" userId="82a229f7-a8c4-4523-9c6a-3c3c3e5e5c50" providerId="ADAL" clId="{18B7199E-1106-4DF6-9F5D-42EB4DB0F3D2}" dt="2021-09-15T13:52:17.499" v="333" actId="478"/>
          <ac:cxnSpMkLst>
            <pc:docMk/>
            <pc:sldMk cId="4291993871" sldId="266"/>
            <ac:cxnSpMk id="28" creationId="{1D573653-9E9C-4565-9067-B1527952E341}"/>
          </ac:cxnSpMkLst>
        </pc:cxnChg>
        <pc:cxnChg chg="add del mod">
          <ac:chgData name="KRISTIN BOYLE" userId="82a229f7-a8c4-4523-9c6a-3c3c3e5e5c50" providerId="ADAL" clId="{18B7199E-1106-4DF6-9F5D-42EB4DB0F3D2}" dt="2021-09-15T14:05:46.726" v="344" actId="478"/>
          <ac:cxnSpMkLst>
            <pc:docMk/>
            <pc:sldMk cId="4291993871" sldId="266"/>
            <ac:cxnSpMk id="33" creationId="{0855C3AE-C40E-4855-AB84-30C582C7CEF8}"/>
          </ac:cxnSpMkLst>
        </pc:cxnChg>
        <pc:cxnChg chg="add">
          <ac:chgData name="KRISTIN BOYLE" userId="82a229f7-a8c4-4523-9c6a-3c3c3e5e5c50" providerId="ADAL" clId="{18B7199E-1106-4DF6-9F5D-42EB4DB0F3D2}" dt="2021-09-15T17:37:35.532" v="445" actId="11529"/>
          <ac:cxnSpMkLst>
            <pc:docMk/>
            <pc:sldMk cId="4291993871" sldId="266"/>
            <ac:cxnSpMk id="1024" creationId="{205241D5-04B6-45DA-9CB8-77BC84DC552B}"/>
          </ac:cxnSpMkLst>
        </pc:cxnChg>
        <pc:cxnChg chg="add mod">
          <ac:chgData name="KRISTIN BOYLE" userId="82a229f7-a8c4-4523-9c6a-3c3c3e5e5c50" providerId="ADAL" clId="{18B7199E-1106-4DF6-9F5D-42EB4DB0F3D2}" dt="2021-09-15T17:38:49.368" v="460" actId="13822"/>
          <ac:cxnSpMkLst>
            <pc:docMk/>
            <pc:sldMk cId="4291993871" sldId="266"/>
            <ac:cxnSpMk id="1040" creationId="{DA667415-4E05-40C1-BAB3-925015ADDF30}"/>
          </ac:cxnSpMkLst>
        </pc:cxnChg>
        <pc:cxnChg chg="add mod">
          <ac:chgData name="KRISTIN BOYLE" userId="82a229f7-a8c4-4523-9c6a-3c3c3e5e5c50" providerId="ADAL" clId="{18B7199E-1106-4DF6-9F5D-42EB4DB0F3D2}" dt="2021-09-15T17:39:26.417" v="465" actId="13822"/>
          <ac:cxnSpMkLst>
            <pc:docMk/>
            <pc:sldMk cId="4291993871" sldId="266"/>
            <ac:cxnSpMk id="1045" creationId="{1877F400-CBC9-49E3-9EBA-8D66251F150D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8T21:19:45.069"/>
    </inkml:context>
    <inkml:brush xml:id="br0">
      <inkml:brushProperty name="width" value="0.05" units="cm"/>
      <inkml:brushProperty name="height" value="0.05" units="cm"/>
      <inkml:brushProperty name="color" value="#004F8B"/>
      <inkml:brushProperty name="ignorePressure" value="1"/>
    </inkml:brush>
  </inkml:definitions>
  <inkml:trace contextRef="#ctx0" brushRef="#br0">0 0,'0'0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14T15:24:48.358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1,'0'0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5:11.09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1136,'0'0'3128,"35"1"10008,-30-2-12487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7:03.24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23 880,'0'0'892,"4"-3"-1126,0 1 268,21-8 9319,-22 2-7605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7:42.44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87 179 864,'0'-10'14242,"-3"59"-14109,-3 1 0,-2 0 0,-18 65 1,1-9-39,23-93-87,2-9 0,0 0-1,-1-1 1,1 1 0,-1 0 0,0-1-1,0 1 1,-1-1 0,1 1 0,-3 5-1,1-20 75,2-66-197,0 4-319,8-75 0,-5 127 310,1 1 0,0-1 0,2 1 0,1 0 1,0 1-1,2 0 0,0 0 0,15-27 0,-19 41 64,-1-1 0,1 0 0,0 1 0,1 0 0,-1 0-1,1 0 1,0 0 0,0 1 0,0 0 0,1 0 0,0 0 0,-1 1 0,1 0 0,1 0 0,-1 0 0,0 1 0,1 0 0,-1 0-1,12-2 1,-16 5 21,0-1 0,-1 1 0,1-1-1,0 1 1,0 0 0,-1 0 0,1 0 0,0 0-1,-1 0 1,1 0 0,-1 0 0,1 0-1,-1 0 1,0 1 0,0-1 0,1 1-1,-1-1 1,0 1 0,0-1 0,0 1 0,-1 0-1,2 1 1,17 47-530,-15-39 525,20 60-27,89 304 144,-108-330-97,-5-44-262,0-16-1703,0-3-199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7:42.79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303 133 408,'0'0'9994,"-155"-54"-9058,112 32 41,5 3 167,10 3-512,7 2-408,9 9-112,7 2 88,7 3-200,19 0-984,1 0-1865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7:44.02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0 150 5825,'0'0'7246,"26"0"-5585,157 13-542,-122-7-1104,165 7 226,-226-13-283,-13-27-1583,-13-8 1592,2-1 0,-24-47-1,159 188 92,-111-104 4,-19 20-592,-3 6 528,-32 27 0,8-8-9,47-45-67,1 0 1,-1 0-1,0-1 1,1 1-1,-1 0 0,1-1 1,-1 0-1,1 1 0,-1-1 1,1 0-1,-1 1 1,1-1-1,-1 0 0,4 0 1,22 2-2552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8:07.63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307 0 3777,'0'0'14158,"-18"4"-13212,-7 13-708,1 1-1,1 1 0,1 1 0,0 0 0,-31 41 0,39-43-233,1 0 0,1 1 0,0 1 0,1-1 0,1 2 0,2 0 0,0 0 0,0 0 0,2 1 0,1 0 0,1 1 0,-2 22 0,5-17 1,0 1 0,1 0 0,2-1 0,1 0 1,2 1-1,0-1 0,2-1 0,1 1 0,12 27 0,3 0 124,3-2 0,2-1 0,2-1-1,42 53 1,-72-104-184,0 0 0,0 1 0,0-1 0,0 0 0,0 0 0,0 1 0,1-1 0,-1 0 0,0 0 0,0 1 0,0-1 0,0 0 0,1 0 0,-1 0 0,0 1 0,0-1 0,0 0 0,1 0 0,-1 0 0,0 0 0,0 0 0,1 1 0,-1-1 0,0 0 1,0 0-1,1 0 0,-1 0 0,0 0 0,0 0 0,1 0 0,-1 0 0,0 0 0,0 0 0,1 0 0,-1 0 0,0 0 0,1 0 0,-1 0 0,0 0 0,0 0 0,1 0 0,-1-1 0,0 1 0,0 0 0,1 0 0,3-13-4190,-4 11 3760,5-19-4801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8:08.05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66 6241,'0'0'9476,"13"2"-9268,-4 0-197,50 10 211,-55-12-156,1 1 1,0-1-1,0 0 0,0 0 1,0-1-1,-1 0 1,1 1-1,0-2 0,0 1 1,-1 0-1,1-1 1,5-3-1,22-18 219,20-13-1293,-49 34 608,1 0 1,-1 1-1,0 0 1,0 0-1,1 0 0,-1 0 1,1 0-1,5 1 0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8:08.92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39 8226,'0'0'8056,"13"-5"-7890,11-3-171,1 1 0,-1 1 1,1 2-1,0 0 0,26 0 1,-48 4-9,1-1 0,0 1 0,-1 0 0,1 1 0,0-1 0,-1 1 0,1-1 0,-1 1 1,1 0-1,-1 0 0,1 1 0,-1-1 0,0 1 0,0 0 0,1 0 0,4 4 1,-6-3 4,1 1 1,-1 0 0,0 0 0,0 0 0,0 0 0,-1 1 0,1-1 0,-1 0-1,0 1 1,0-1 0,-1 1 0,0-1 0,1 8 0,0 7 154,0 0 0,-2 0 1,0-1-1,0 1 0,-2 0 0,-1-1 1,-9 30-1,9-38-7,0 1 0,-1-1 0,-1-1 0,0 1 0,0-1 0,-1 0 0,0 0 0,0-1 0,-1 0 0,0 0 0,-1-1 0,0 0 0,0 0 0,-11 5 0,21-12-134,-1 0 1,0 0 0,0 0-1,0 0 1,0 0 0,0 0-1,1 0 1,-1 0-1,0 0 1,0 0 0,0 0-1,0 0 1,0 0 0,1 0-1,-1 0 1,0 0 0,0 0-1,0 0 1,0 0-1,0 0 1,0 0 0,1 0-1,-1 0 1,0 1 0,0-1-1,0 0 1,0 0-1,0 0 1,0 0 0,0 0-1,0 0 1,0 0 0,1 1-1,-1-1 1,0 0 0,0 0-1,0 0 1,0 0-1,0 0 1,0 0 0,0 1-1,0-1 1,0 0 0,0 0-1,0 0 1,0 0-1,0 0 1,0 1 0,0-1-1,0 0 1,0 0 0,0 0-1,0 0 1,0 0-1,-1 1 1,1-1 0,0 0-1,0 0 1,0 0 0,0 0-1,0 0 1,0 0 0,0 1-1,25 2 157,-17-2-141,0 0-1,0 0 0,-1 1 0,1-1 0,14 7 1,-13-2-30,0 0 0,-1 1 1,0 0-1,-1 1 0,1 0 1,-1 0-1,-1 0 0,0 1 1,0 0-1,0 0 0,-1 0 1,-1 1-1,1 0 0,-2 0 1,1 0-1,-1 0 0,-1 0 1,0 1-1,-1-1 1,1 1-1,-2 0 0,0-1 1,0 1-1,-1-1 0,0 1 1,-4 14-1,3-19 25,-1 0 0,0-1 0,0 1 1,0 0-1,-1-1 0,1 0 0,-1 0 0,-1 0 1,1 0-1,-1-1 0,1 0 0,-1 0 0,-1 0 0,1 0 1,0-1-1,-1 0 0,0 0 0,0 0 0,0-1 1,-6 2-1,-1 0 57,0 0 1,-1-1 0,1-1-1,0 0 1,-1-1-1,0-1 1,1 0 0,-22-2-1,32 1-80,1 0 1,-1-1-1,1 1 0,0 0 1,-1-1-1,1 1 0,0-1 1,0 0-1,0 1 0,0-1 1,0 0-1,1 0 1,-1-1-1,1 1 0,-1 0 1,1 0-1,0-1 0,0 1 1,-1-4-1,1 5-140,0 0 0,0-1 0,1 1 0,-1 0 0,1-1 0,-1 1 0,1-1 0,0 1 1,0 0-1,-1-1 0,1 1 0,0-1 0,0 1 0,0-1 0,1 1 0,-1-1 0,0 1 0,0-1 0,1 1 0,-1 0 0,1-1 1,0 1-1,-1 0 0,1-1 0,0 1 0,-1 0 0,1 0 0,0-1 0,0 1 0,0 0 0,0 0 0,0 0 0,1 0 1,-1 1-1,2-3 0,27-3-4718,6 3-1744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8:09.30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0 6937,'0'0'7922,"31"150"-6842,-31-115-688,0-5-344,0-1-48,-8-10-48,-2-2 48,0-9-816,2-8-768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8:10.1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144 151 4369,'0'0'11600,"0"-15"-11284,2-47-107,-2 59-182,1 1 0,-1-1 0,1 1-1,0 0 1,-1-1 0,1 1 0,0 0-1,0 0 1,1-1 0,-1 1 0,0 0 0,1 0-1,-1 0 1,1 0 0,0 1 0,-1-1-1,1 0 1,0 1 0,0-1 0,4-1 0,42-14 407,-39 15-311,0 0-41,0-1 0,0 2 0,0-1-1,0 1 1,0 1 0,18 0 0,-24 0-82,0 1 0,-1-1 0,1 1 0,0 0 0,-1 0 0,1 0 0,0 0 0,-1 1 0,1-1 0,-1 1 0,0-1 0,1 1 0,-1 0 0,0 0 0,0 0 0,0 0 0,0 0 0,-1 0 0,1 0 0,0 1 0,-1-1 0,0 1 0,1-1 0,-1 1 0,1 5 0,4 22 99,-1 1 0,-1 0 0,-2 1 1,-1-1-1,-1 0 0,-2 0 1,-1 1-1,-9 36 0,4-36-13,0 0-1,-2-1 1,-1-1-1,-29 55 0,33-73-50,0 1-1,-1-1 0,0-1 1,-1 1-1,0-1 1,-1-1-1,0 0 0,-1 0 1,0-1-1,0-1 0,-1 0 1,0 0-1,-20 8 0,26-13-8,0-1-1,0 0 1,0 0-1,-1-1 1,1 0-1,0 0 1,-1 0-1,1-1 1,-1 0-1,1 0 1,-9-2-1,13 2-16,-1-1-1,1 0 1,-1 0-1,0 0 1,1 0-1,0 0 1,-1-1-1,1 1 1,0-1-1,0 0 1,0 1-1,0-1 1,0 0-1,0 0 1,0 0-1,0 0 1,1-1-1,0 1 1,-1 0-1,1-1 1,0 1-1,0-1 1,0 1-1,0-1 0,0 0 1,1 1-1,-1-1 1,1-3-1,-2-2-10,1-1-1,1 0 0,-1 0 0,1 1 0,1-1 0,0 0 0,0 0 0,1 1 1,0-1-1,0 1 0,1-1 0,7-14 0,-7 18-27,0 0 1,0 1-1,1-1 1,0 1-1,0 0 1,0 0-1,0 1 0,1-1 1,-1 1-1,1 0 1,0 0-1,0 1 0,0-1 1,1 1-1,-1 0 1,0 0-1,1 1 1,-1 0-1,1 0 0,-1 0 1,9 0-1,-6 1 41,-1-1 1,0 1-1,1 0 0,-1 1 0,0 0 0,0 0 1,1 1-1,-1 0 0,0 0 0,0 0 0,0 1 0,10 6 1,-8-3 63,0 1 0,0 0 0,-1 1 0,-1-1 0,1 2 0,-1-1 0,12 19 0,0 4 399,28 59 0,-41-77-923,0 0 0,-1 0-1,-1 1 1,0 0 0,-1 0 0,2 24-1,-5-58-2522,0-6-2375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14T15:26:38.239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0,'0'0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8:10.5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110 0 9282,'0'0'8666,"26"17"-8461,-9-7-186,-5-3 6,0 0 0,0 0 1,-1 1-1,0 1 0,-1 0 1,0 0-1,0 1 1,-1 0-1,0 1 0,-1 0 1,-1 0-1,1 1 0,-2 0 1,8 17-1,19 69 490,-4 1 0,-5 2-1,-4 1 1,-4 0 0,-5 1 0,-5 208-1,-8-259-244,-2 1 0,-2-1 0,-22 83 0,21-111-130,0-1 0,-2 0-1,-1 0 1,-1-1 0,0-1-1,-2 0 1,0 0 0,-2-1 0,0-1-1,-21 21 1,9-15 215,-1-1 0,-33 22 0,52-39-314,-1-1 0,1 0-1,-1-1 1,-1 0 0,1-1 0,-1 0 0,0 0 0,0-1-1,0-1 1,0 0 0,-12 1 0,31-8-389,118-56-6166,-46 19-4229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8:31.5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5 176,'-3'-5'13802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8:53.41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140 312 3649,'-3'1'13620,"-2"166"-13649,-31 186 1,36-348-26,0-2 16,0 0-1,0 0 1,-1 0 0,1 0-1,-1 0 1,1 0-1,-1 0 1,0 0 0,0 0-1,-1 0 1,1 0 0,0 0-1,-4 4 1,4-31-561,1-590-344,1 607 989,0 0-1,0 1 1,0-1-1,1 0 1,0 1-1,0-1 1,1 1 0,-1-1-1,1 1 1,1 0-1,-1 0 1,1 0-1,0 1 1,1 0-1,-1-1 1,7-4-1,10-9-108,0 2-1,39-26 0,-45 33 29,1-1-105,-11 7 10,0 0 0,0 0 0,0 1 0,1 0 0,-1 0 0,1 0 0,0 0 0,0 1 0,0 0 0,0 0 0,8-1 0,-13 4 118,-1-1 0,1 0 0,-1 1-1,1-1 1,-1 1 0,1-1 0,-1 0 0,1 1 0,-1-1 0,1 1 0,-1-1-1,0 1 1,1 0 0,-1-1 0,0 1 0,1-1 0,-1 1 0,0 0 0,0-1-1,0 1 1,1 0 0,-1-1 0,0 1 0,0 0 0,0-1 0,0 1 0,0-1 0,0 2-1,0 25-45,0-20 19,0 25-9,1-2-44,-6 47 0,4-68 178,-1 1-1,0-1 0,-1 1 1,0-1-1,0 0 1,-1 0-1,0 0 1,-11 17-1,13-25 3,0 1-1,0 0 1,0-1 0,0 1 0,0-1-1,-1 0 1,1 0 0,0 0-1,-1 0 1,1 0 0,-1 0 0,1-1-1,-6 2 1,-44 2 274,16-6-490,35 0-2,16 2 18,38-2-11,-29 1 114,1 0 0,44 6 0,-66-4-18,0 0 0,0 1 0,0-1 0,0 0 0,0 1 0,0 0 0,-1 0 1,1 0-1,-1 0 0,1 0 0,-1 1 0,0-1 0,0 0 0,0 1 0,0 0 0,0 0 1,-1-1-1,1 1 0,-1 0 0,0 0 0,0 0 0,0 1 0,0-1 0,0 0 1,0 7-1,2 10-232,-1 1 0,-1 39 0,-1-46 318,1 4-81,-1-6 7,0 0 0,0 1 0,-1-1 0,-1 0 0,-5 20 1,6-28 45,0-1 0,0 0 1,-1 0-1,0 0 1,0 0-1,0 0 1,0 0-1,0 0 0,0-1 1,-1 1-1,1-1 1,-1 1-1,0-1 1,0 0-1,1 0 0,-1 0 1,-1-1-1,1 1 1,0-1-1,0 0 1,-1 0-1,1 0 0,0 0 1,-1 0-1,-3 0 1,-77 4 776,71-6-840,1 1 0,-1 1 1,0 0-1,0 1 0,1 0 0,0 1 1,-1 0-1,1 1 0,0 0 0,-16 9 1,-77 55-2602,98-65 1826,7-7-552,9-11-669,11-13-1625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8:54.65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7 396 5817,'-7'0'12484,"171"-2"-10357,80-10-3196,-217 10 823,-17 0 118,1 1 1,0 0-1,0 0 0,0 1 0,0 0 0,0 1 0,-1 1 0,22 5 1,-31-7 235,-5-25-1834,-5 5 1633,-1 1 1,0 0-1,-2 0 1,0 1-1,-1 0 1,-16-15-1,-30-45 106,-24-56 55,82 132-209,21 18 58,11 18-155,-2 2 0,-1 0-1,-2 2 1,-1 0 0,-2 2 0,-2 1-1,20 54 1,-40-93 239,1 1 1,-1-1-1,1 0 0,0 1 0,-1-1 0,1 0 0,0 0 1,1 0-1,-1 0 0,4 2 0,13 15-10,-19-18-20,-10-1-78,-1 1 147,0 0 0,1 1 0,-21 5-1,-4 1 622,32-6-632,0 1-1,0-1 1,0 1-1,0 0 1,0 0-1,1 0 1,-1 0-1,1 0 1,0 0-1,-2 4 1,-2 3-44,0-2-162,0 2 1,1-1-1,-9 20 0,5 13-3672,9-28-1717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9:30.5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87 38 9098,'0'0'11636,"0"8"-11534,-5 64-128,-3-1 0,-4 0 0,-26 93 0,20-88-96,13-67-927,5-27 721,4-32 226,16-30-933,41-102 1,-48 145 605,-7 22 107,22-53-524,-26 63 712,0 0 0,1 1-1,0 0 1,0-1-1,0 1 1,1 0-1,-1 1 1,1-1 0,0 1-1,0-1 1,6-3-1,-8 6 109,0 0 0,-1 0 0,1 1 0,0-1 0,0 0 0,0 1-1,0 0 1,0-1 0,0 1 0,0 0 0,0 0 0,0 0 0,-1 0 0,1 0 0,0 1-1,0-1 1,0 0 0,0 1 0,0 0 0,0-1 0,-1 1 0,1 0 0,0 0-1,0 0 1,-1 0 0,1 0 0,-1 0 0,1 1 0,-1-1 0,1 0 0,-1 1-1,0-1 1,0 1 0,0-1 0,0 1 0,0 0 0,0 0 0,1 1 0,4 10 3,0 0 0,-1 0 1,-1 1-1,4 15 0,-5-18 27,11 61 677,-3 1-1,-3 0 1,-3 147 0,-5-217-666,0-3-154,3-21-5236,-2 18 4378,8-14-4993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9:30.93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313 172 9778,'0'0'7506,"-137"-28"-7226,94 9-160,2 0 24,8 3-144,8 3 0,7 2 0,8 3-464,5 2-777,5 1-295,0-11 112,18 2-465,2-2-5848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9:31.69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57 7114,'0'0'8076,"16"4"-7888,280 89 1362,-272-84-1699,0-2 0,0-1 0,0-1 0,1-1 1,0-1-1,26-1 0,-51-2 111,1 0 1,-1 0-1,1 0 0,0 0 1,-1 0-1,1 0 0,0 0 1,-1 0-1,1 0 0,0 0 1,-1-1-1,1 1 0,-1 0 1,1 0-1,-1-1 0,1 1 1,0 0-1,-1-1 0,1 1 1,-1-1-1,1 1 0,-1-1 1,0 1-1,1 0 0,-1-1 1,1 0-1,-1 1 0,0-1 1,0 1-1,1-1 0,-1 1 1,0-1-1,0 0 0,1 0 1,-6-27-557,-23-21 699,-40-30 139,47 57 724,20 42-1015,1-1 0,1 0 0,1 1 0,1-1 0,0 0 0,2-1 0,0 1 0,12 28 1,-17-46 41,1-1 1,-1 1-1,0 0 1,0 0 0,0-1-1,0 1 1,0 0 0,0-1-1,0 1 1,0 0-1,0 0 1,0-1 0,0 1-1,0 0 1,0-1 0,0 1-1,-1 0 1,1-1 0,0 1-1,-1 0 1,1-1-1,0 1 1,-1 0 0,1-1-1,-1 1 1,-6 17-3731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9:32.13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 5473,'0'0'8814,"15"4"-8425,-8-3-339,8 3 26,1 0 1,-1 1-1,0 1 1,26 13 0,-36-17-211,-1-1-1,1 1 1,-1-1 0,1 0 0,-1-1 0,1 1 0,0-1 0,-1 0 0,1 0 0,7-1 0,7 0-3509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9:33.08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79 87 7586,'0'0'3055,"-2"25"-1939,-29 183 226,26-180-1006,5-20-137,-1 0 0,0 0 0,-1 0 0,0 0 0,0-1 0,-1 1 0,0-1 0,0 1 0,-5 6 0,8-13-145,-1-1-1,1 0 1,0 0 0,-1 0 0,1 0 0,0 0 0,0 0 0,-1 0 0,1 0 0,0 0 0,-1 0 0,1-1 0,0 1-1,0 0 1,-1 0 0,1 0 0,0 0 0,0 0 0,-1 0 0,1-1 0,0 1 0,0 0 0,0 0 0,-1 0-1,1-1 1,0 1 0,0 0 0,0 0 0,-1-1 0,1 1 0,0 0 0,0 0 0,0-1 0,0 1 0,0 0 0,0 0-1,0-1 1,0 1 0,0 0 0,0-1 0,0 1 0,0 0 0,0 0 0,0-1 0,0 1 0,0 0 0,0-1 0,0 1-1,0 0 1,0-1 0,-2-16 233,1 1-25,-2-23-98,2 0-1,7-77 0,-4 108-165,1-1-1,0 2 1,1-1-1,-1 0 1,1 1-1,1-1 0,-1 1 1,1 0-1,1 1 1,-1-1-1,1 1 1,0 0-1,1 0 0,8-5 1,4-3-147,1 0 0,1 2 1,40-18-1,-55 27 4,-1 1 0,1 0-1,0 0 1,0 0 0,0 1 0,0 0 0,11-1-1,-17 26-88,-1-10 241,-1 1 0,-1-1 0,0 1-1,-1-1 1,0 0 0,-1 0 0,-8 14 0,11-22 7,-1 0-1,-1 1 1,1-1 0,-1-1-1,0 1 1,-1-1-1,1 1 1,-1-1 0,0-1-1,-1 1 1,1-1-1,-1 1 1,1-2-1,-1 1 1,-1-1 0,1 0-1,-7 3 1,93 19-2183,-78-25 2168,-1 0-1,1 0 1,0 0-1,-1 1 0,1-1 1,-1 0-1,1 1 1,-1-1-1,1 1 1,-1 0-1,1 0 0,-1-1 1,0 1-1,1 0 1,-1 0-1,0 0 1,0 0-1,0 1 0,1-1 1,-1 0-1,0 0 1,-1 1-1,1-1 1,0 0-1,0 1 0,0 1 1,-1-1 0,-1 0-1,1 0 1,-1 0 0,1 0-1,-1 0 1,0 0-1,0 0 1,0 0 0,0 0-1,0-1 1,0 1 0,0 0-1,-1 0 1,1-1 0,-1 1-1,1-1 1,-1 0 0,1 1-1,-1-1 1,-2 1 0,-7 6 84,0-1 0,-1-1 1,-16 8-1,16-9-100,0 1 0,1 0 0,-19 13 0,30-18-19,-1-1 0,0 1 0,0 0 0,0-1 0,1 1 0,-1-1 0,0 0 0,0 1 0,0-1 0,0 0 0,0 1 0,0-1 0,0 0 0,0 0 0,0 0 0,0 0 0,0 0 0,0 0 0,0 0 0,0 0 0,0 0 1,0 0-1,1-1 0,-1 1 0,0 0 0,0-1 0,0 1 0,-1-1 0,-1-1 4,1 0 0,-1 0 1,1-1-1,0 1 0,0 0 1,0-1-1,0 0 0,-3-5 1,-20-53-1236,19 36-1910,3 3-3384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9:34.05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54 3729,'0'0'13996,"8"0"-13441,-4 0-524,7-1-1,0 1 0,-1 0 0,1 1 0,0 1 0,-1-1 0,1 2 0,-1-1 0,0 1 0,15 7 0,31 23 69,-20-13 71,0 1 0,52 43 0,-88-64-174,0 0 0,0 0 0,0 0 0,0 0 0,0 0 0,0 0 0,0 0 0,0 0 0,0 0 1,0-1-1,0 1 0,0 0 0,0 0 0,0 0 0,0 0 0,0 0 0,0 0 0,0 0 0,0 0 0,0 0 0,0 0 0,0 0 0,0 0 0,0 0 0,1 0 0,-1 0 0,0 0 0,0 0 0,0 0 0,0 0 0,0 0 0,0 0 0,0 0 0,0 0 0,0 0 1,0 0-1,0 0 0,0 0 0,0 0 0,1 0 0,-1 0 0,0 0 0,0 0 0,0 0 0,0 0 0,0 0 0,0 0 0,0 0 0,0 0 0,0 0 0,0 0 0,-4-12-93,-15-26-39,12 24-60,-9-19-186,5 11-187,1 0 1,0-1-1,-6-25 1,20 93-1300,-5-36 1897,1 1-1,1-1 1,0 0 0,0 1-1,1-1 1,3 11 0,-1-11-15,-1 0 0,0 0 1,-1 0-1,0 1 0,-1-1 0,2 17 1,-3-25-38,-26-2 642,2-9-124,21 8-635,0 1-1,0 0 0,0-1 0,0 1 0,0 0 0,0 0 0,0 0 1,-7 0-1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14T15:27:42.918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0 1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14T15:27:58.188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0 1,'0'0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14T15:29:50.464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0 1,'0'0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14T15:30:40.844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1,'0'0,"0"0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14T15:30:41.380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1,'0'0,"0"0,0 0,0 0,0 0,0 0,0 0,0 0,0 0,0 0,0 0,0 0,0 0,0 0,0 0,0 0,0 0,0 0,0 0,0 0,0 0,0 0,0 0,0 0,0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18:13:02.42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22 8194,'0'0'3889,"-18"-22"-1561,39 22-2552,32 16-1184,-5 1-1481,-7-4-3472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18:13:37.01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34 9 200,'0'0'2549,"-13"-8"1717,4 30-4401,7-20 67,1 0 0,0 0 1,0 0-1,0 1 0,0-1 0,0 0 0,0 0 0,0 1 0,1-1 0,-1 0 0,1 3 0,15 0-3843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18:14:25.50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48 6673,'10'-4'14319,"-5"32"-14351,-2 1 0,-1-1 0,-2 33 0,0-12-118,1-13 69,2 55-77,-4 1 0,-21 158 0,21-247 177,3-34-10,0 0 1,2 1 0,1-1 0,10-30 0,44-117-113,-23 91-12,65-113-1,-76 154-288,-24 45 386,-1 0-1,0 0 0,0 0 0,1 1 0,-1-1 1,1 0-1,-1 0 0,1 1 0,-1-1 0,1 0 0,-1 1 1,1-1-1,-1 1 0,1-1 0,0 1 0,-1-1 0,1 1 1,0-1-1,0 1 0,-1-1 0,1 1 0,0 0 0,0 0 1,0-1-1,1 1 0,-1 0-30,0 1 0,0-1 1,-1 1-1,1-1 0,0 1 1,0-1-1,-1 1 0,1 0 0,0-1 1,-1 1-1,1 0 0,0 0 0,-1 0 1,1-1-1,-1 1 0,0 0 0,1 0 1,0 1-1,10 46-1251,0 175 1691,-5-36-96,2 38-1142,-9-230 555,0 1 0,1-1 1,-1 0-1,1 0 0,0 0 1,0 0-1,1 0 0,0-5 0,0-8-2031,-1 1-2155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8T21:19:48.613"/>
    </inkml:context>
    <inkml:brush xml:id="br0">
      <inkml:brushProperty name="width" value="0.05" units="cm"/>
      <inkml:brushProperty name="height" value="0.05" units="cm"/>
      <inkml:brushProperty name="color" value="#004F8B"/>
      <inkml:brushProperty name="ignorePressure" value="1"/>
    </inkml:brush>
  </inkml:definitions>
  <inkml:trace contextRef="#ctx0" brushRef="#br0">265 57,'-4'2,"1"1,-1-1,1 1,-1 0,1-1,0 1,0 1,0-1,0 0,1 1,-1 0,1-1,-2 6,-3 2,-32 38,30-39,0 0,1 1,0-1,1 2,0-1,1 1,0 0,1 0,-4 13,8-18,-2 0,1 0,-1-1,0 1,0-1,0 0,-1 0,0 0,0 0,-1-1,0 0,0 0,0 0,-9 7,9-7,1 1,0 0,1 0,0 0,-1 1,2-1,-1 1,1-1,0 1,1 0,-1 0,1 0,1 0,-1 0,1 0,2 12,-2-17,1-1,0 0,-1 0,1 0,0 1,0-1,0 0,0 0,0 0,0 0,0-1,0 1,0 0,0 0,1-1,-1 1,0 0,0-1,1 1,-1-1,0 0,1 1,-1-1,1 0,-1 0,0 0,3 0,47-1,-39 0,199 1,70-4,-279 4,0 0,0 0,0 0,0 0,0-1,0 1,0-1,0 1,0-1,0 0,-1 0,1 0,0 0,2-2,-4 3,1-1,-1 1,0-1,0 0,1 1,-1-1,0 0,0 1,0-1,0 0,0 1,1-1,-1 0,-1 1,1-1,0 1,0-1,0 0,0 1,0-1,0 0,-1 1,1-1,0 0,-1 1,1-1,0 1,-1-1,-6-7,1 1,-1 0,0 0,-15-10,-2-4,10 3,0-2,1 0,-20-43,11 19,-76-163,96 202,0 1,-1 0,0 0,0 0,0 0,0 0,0 1,-1-1,0 1,-7-5,11 8,-11-9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18:14:25.99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254 78 3729,'0'0'13697,"-24"0"-12890,3-3-571,-1 0-1,1-1 0,0-1 0,0-1 1,1-2-1,-33-15 0,15 8-200,25 7-411,20 6-686,29 2-3206,-23 1 1236,15-1-6033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18:14:28.17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0 125 3137,'0'0'8852,"11"4"-4025,39 11-4370,9 7 708,10 3-655,90 21 1,-70-19-826,-73-20 187,1-1 0,0-1 0,0-1 1,1 0-1,-1-1 0,23 0 0,-26-8-600,-1-1 0,1 0 0,-1-2 0,20-13-1,-31 19 713,-1 0 0,1 0-1,-1 0 1,1 0-1,-1 0 1,0 0 0,0 0-1,0 0 1,0 0-1,0 0 1,-1-1 0,1 1-1,-1 0 1,1-1-1,-1 1 1,0-1-1,0 1 1,0 0 0,0-1-1,0 1 1,0 0-1,-1-1 1,1 1 0,-1 0-1,0-1 1,-1-3-1,-3-6 37,0 0 0,-1 0 0,-9-14 0,13 22-38,-11-17 15,-1 1 0,-24-28 0,-2 40-165,-29-11 185,69 18-2,0-1 19,0 2-50,4 1 71,0 0-1,0 0 0,0 1 0,-1 0 0,1-1 1,0 2-1,-1-1 0,0 0 0,1 0 0,-1 1 1,5 5-1,-2-3 1,10 9-27,0 0 1,-1 1-1,-1 1 1,0 1-1,-1 0 1,-1 0-1,12 24 1,-24-37 34,0 1 0,-1-1 0,1 0 0,-1 1 0,0-1 0,0 0 0,0 1 0,-1-1 0,1 0 0,-1 0 0,0 0 0,-1 0 0,-2 4 0,-10 26 3,14-31-57,0 0 0,0 0 0,-1 0 0,1 0 0,-1 0 0,1 0-1,-1 0 1,0-1 0,0 1 0,0-1 0,0 1 0,-1-1 0,1 0 0,-1 0 0,1 0 0,-1 0 0,0-1-1,0 1 1,1-1 0,-1 1 0,0-1 0,-5 1 0,-27 16 161,35-18-158,0 0-1,0 0 1,0 0 0,0 0 0,0 1-1,-1-1 1,1 0 0,0 0 0,0 0-1,0 0 1,0 0 0,0 0 0,0 0-1,0 0 1,0 1 0,0-1 0,0 0-1,0 0 1,0 0 0,0 0 0,0 0-1,0 0 1,0 0 0,0 1 0,0-1-1,0 0 1,0 0 0,0 0 0,0 0-1,0 0 1,0 0 0,0 0 0,0 1-1,0-1 1,0 0 0,0 0 0,0 0-1,0 0 1,0 0 0,0 0 0,0 0-1,1 0 1,-1 0 0,0 1 0,0-1-1,0 0 1,0 0 0,0 0 0,0 0-1,0 0 1,0 0 0,0 0 0,1 0-1,-1 0 1,0 0 0,0 0 0,0 0-1,0 0 1,0 0 0,0 0 0,1 0-1,-1 0 1,0 0 0,15 4-4476,3 1-93,-11 0 4481,1 3-550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18:17:09.10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17 336,'1'-4'7615,"1"-2"-9186,0 22 1480,-2-16 28,0 1 1,0-1 0,1 0-1,-1 0 1,0 1 0,0-1-1,0 0 1,0 0 0,0 1-1,0-1 1,1 0 0,-1 0-1,0 1 1,0-1 0,0 0 0,0 0-1,1 0 1,-1 0 0,0 1-1,0-1 1,1 0 0,-1 0-1,0 0 1,0 0 0,1 0-1,-1 0 1,0 1 0,0-1-1,1 0 1,-1 0 0,0 0 0,0 0-1,1 0 1,-1 0 0,0 0-1,1 0 1,-1 0 0,0 0-1,0-1 1,1 1 0,-1 0-1,0 0 1,0 0 0,1 0 0,-1 0-1,0 0 1,0 0 0,1-1-1,-1 1 1,0 0 0,0 0-1,0 0 1,1-1 0,-1 1-1,0 0 1,0 0 0,0-1-1,0 1 1,1 0 0,-1-24-2451,-3 24 2476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18:17:57.47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58 196 1560,'0'0'6011,"0"-6"-4892,0-28 6341,-3 99-7379,-4 0-1,-16 73 1,-2 7-44,56-340-220,-17 72-229,-11 80 313,13-58 1,-15 94 96,1 0 0,0-1 1,1 1-1,0 1 0,0-1 0,0 0 1,1 1-1,8-13 0,-9 16-141,0 1-1,-1-1 1,1 1-1,0-1 1,1 1-1,-1 0 1,0 0-1,1 0 1,-1 1-1,1-1 1,-1 1-1,1 0 1,0 0-1,0 0 1,0 0-1,-1 1 1,1-1-1,6 1 1,22-1-392,-18 0 489,-1 1 0,0 0 0,0 1 0,21 3 1,-32-3 11,-1 0 0,0 0 0,0 1 0,0-1 1,0 0-1,0 0 0,0 1 0,0-1 0,0 0 1,0 1-1,0-1 0,-1 1 0,1-1 0,0 1 1,-1-1-1,0 1 0,1 2 0,7 36-391,-6-31 452,33 93 681,-38-99-712,1-1 0,-1 0 0,1 0 0,-1 0 0,0 0 0,0 0 0,0-1 0,0 1 0,0-1 0,-6 2 0,-5 4 9,-32 25 15,39-27-6,1 1 1,-1-1 0,1-1 0,-1 1 0,-1-1-1,1-1 1,-1 1 0,1-1 0,-1 0 0,0-1-1,0 0 1,0 0 0,-16 1 0,-90-9 1552,116 4-1472,-1 0 0,1 0 0,0 0 0,0 0 0,1 1 0,-1-1 0,0 0 0,0 1 0,1-1 0,-1 1 0,1 0 0,-1 0 0,1 0-1,0 0 1,-1 1 0,1-1 0,0 0 0,0 1 0,0 0 0,2 0 0,71 0-945,-48 1 1049,-20-1-291,0 0 1,0 0-1,0 1 1,0 0-1,-1 0 1,1 1-1,0 0 1,-1 0-1,0 1 1,1 0 0,-1 0-1,0 1 1,0-1-1,11 10 1,-15-10 61,-1 1 0,-1-1 1,1 0-1,0 0 1,-1 1-1,1-1 1,-1 0-1,0 1 1,0 0-1,-1-1 1,1 8-1,1 44 36,-2-41-75,5 126 20,-7-139 80,-1 0 0,1 0 1,0 0-1,0 0 0,-1 0 0,1-1 1,0 1-1,-1-1 0,1 1 0,-1-1 1,1 0-1,-1 0 0,1 0 0,0 0 1,-5-2-1,0 2 170,-7 1-155,0 0 0,0 1-1,0 1 1,-22 7 0,23-5 185,-1-1-1,0-1 1,0-1-1,-24 2 1,34-4-169,0-1 0,1 1 0,-1-1 0,1 0 0,-1-1 0,0 1 0,1 0 0,0-1 0,-1 0 1,1 0-1,0 0 0,0 0 0,0 0 0,0-1 0,0 0 0,1 1 0,-1-1 0,1 0 0,0 0 0,-3-4 0,4 5-354,-1-1 0,1 1-1,0-1 1,0 1-1,0-1 1,0 1 0,1-1-1,-1 0 1,1 1 0,-1-1-1,1 0 1,0 1 0,0-1-1,0 0 1,0 0-1,1 1 1,-1-1 0,2-4-1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18:17:59.36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71 3145,'0'0'9572,"31"19"-8233,-9-9-1151,1-2 0,0 0 0,1-2 0,0 0 1,-1-2-1,2-1 0,32 1 0,-39-4-209,-1 1 0,1 1 1,-1 1-1,0 0 0,1 1 1,-2 1-1,1 0 0,0 2 1,17 9-1,-24-12 22,0-1-1,-1 0 1,1-1 0,0 0 0,1 0-1,16 0 1,-18-1-35,0-1-1,1 1 1,-1 1-1,0 0 1,0 0-1,0 1 1,13 6-1,-37-56-798,2 21 781,0 1 1,-2 0-1,-1 0 0,-1 2 1,-25-28-1,42 51-30,-1 0-29,0 0 57,1 0 0,-1 0-1,0 0 1,1 0 0,-1 0 0,0 0 0,1 0 0,-1 0 0,0 0-1,1 0 1,-1 0 0,0 1 0,1-1 0,-1 0 0,0 1 0,1-1-1,-1 0 1,1 1 0,-1-1 0,1 1 0,-1-1 0,1 1-1,-1-1 1,1 1 0,-1-1 0,1 1 0,-1-1 0,0 2 0,5 21-287,25 27 778,-24-42-563,47 61 519,-25-52-379,-24-16-34,0 1 1,0-1-1,0 1 0,0-1 0,0 1 1,-1 0-1,1 0 0,0 0 1,-1 1-1,0-1 0,4 5 0,-4-4 36,0-1 0,-1 1-1,1 0 1,-1 0 0,0 0-1,0 0 1,0 0 0,0 0-1,-1 0 1,1 0 0,-1 0-1,0 0 1,1 1 0,-2-1-1,1 0 1,0 0 0,-1 4-1,-2 1 37,0 0-1,-1 0 0,1-1 0,-1 1 1,-6 7-1,0 1-139,-6 16 101,12-24-7,0 1-1,-1-1 1,0 0 0,-9 12-1,9-17 683,7-10-1079,9-9-2753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18:20:00.78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54 720,'6'2'11697,"-1"6"-11753,6 51 38,-3 0-1,-3 1 0,-2 74 0,-3-130 30,-1-103-186,3-112-430,-2 210 627,0-1 0,1 1 1,-1-1-1,0 0 0,1 1 0,-1-1 0,1 1 0,0-1 0,0 1 1,-1 0-1,1-1 0,0 1 0,0 0 0,0-1 0,1 1 1,-1 0-1,0 0 0,0 0 0,1 0 0,-1 0 0,0 0 0,1 1 1,1-2-1,-1 1-53,0 0 0,0 0 0,0-1 0,0 1 0,0-1 0,0 1 0,-1-1 0,1 1 0,-1-1 0,1 0 0,-1 0 0,3-3 0,-3 4-38,0-1-1,0 1 0,0 0 0,0 0 0,0 0 0,0 0 0,0 0 1,1 0-1,-1 0 0,1 1 0,-1-1 0,0 0 0,1 1 0,-1-1 0,1 1 1,-1 0-1,1-1 0,-1 1 0,1 0 0,-1 0 0,1 0 0,0 0 0,-1 0 1,1 0-1,-1 0 0,1 1 0,-1-1 0,1 1 0,-1-1 0,1 1 0,-1-1 1,1 1-1,-1 0 0,2 1 0,0-1 33,1 1 0,-1-1 0,0 1 1,0 0-1,0 0 0,0 0 0,0 0 0,-1 1 0,1-1 1,-1 1-1,1 0 0,-1-1 0,0 1 0,3 5 1,0 18 77,0 0 0,-2 1 1,-1 0-1,-1 0 1,-5 45-1,2 0 32,3-48 102,0-17-232,-1-15-863,0-43-2444,0 24-544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18:20:01.16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196 1 392,'0'0'4458,"-28"8"-2108,16-5-2054,1 0 0,-1-1 0,0-1 0,0 0 0,0 0 0,0-2 0,-20-2 0,-11 1-5828,33 2 2664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18:20:02.72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1 117 880,'19'2'10167,"3"-9"-7031,-8 2-3493,0 0-1,1 2 1,-1-1-1,25-1 1,-33 5 292,-2-1 59,0 1 0,0-1 0,0 1 0,1 1 0,-1-1 1,0 0-1,0 1 0,0 0 0,0 0 0,0 0 1,0 1-1,0-1 0,0 1 0,0 0 0,-1 0 0,1 0 1,-1 0-1,7 6 324,-44-51-729,23 33 127,9 8 293,-1 1 0,1-1 0,0 0 0,0 0 0,0 1 0,0-1-1,1 0 1,-1-1 0,0 1 0,1 0 0,0 0 0,-1-1 0,1 1 0,0-1 0,0 1-1,0-1 1,0-2 0,-4-15-805,14 37 1,23 27 1090,-30-42-285,-1 0-1,2 0 0,-1 0 0,0 0 0,0 0 1,0 0-1,1 0 0,-1-1 0,1 1 1,0-1-1,-1 0 0,1 0 0,0 0 1,0 0-1,-1 0 0,5 0 0,-10 37-1154,-13-13 197,13-19 216,0 0 1,-1 0-1,0 0 0,0-1 0,0 1 0,-1-1 0,1 0 0,-1-1 0,-11 9 0,6-8-726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18:20:03.36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71 1296,'0'0'9169,"10"0"-8784,204 3 566,-211-38-3135,-3 15 91,0 1-1454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18:20:03.7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1 208,'0'0'5260,"0"8"-4809,9 126 3029,2 19-3140,-11-161-3488,0 0 630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8T21:19:54.953"/>
    </inkml:context>
    <inkml:brush xml:id="br0">
      <inkml:brushProperty name="width" value="0.05" units="cm"/>
      <inkml:brushProperty name="height" value="0.05" units="cm"/>
      <inkml:brushProperty name="color" value="#004F8B"/>
      <inkml:brushProperty name="ignorePressure" value="1"/>
    </inkml:brush>
  </inkml:definitions>
  <inkml:trace contextRef="#ctx0" brushRef="#br0">3 54,'0'328,"-2"-425,4-112,-1 206,-1 0,1-1,-1 1,1 0,0-1,0 1,0 0,1 0,-1 0,1 0,0 0,0 0,0 1,0-1,0 1,1-1,-1 1,1 0,-1 0,1 0,0 0,0 0,0 1,0-1,0 1,0 0,0 0,1 0,-1 0,6 0,8-1,0 1,0 1,0 0,30 5,-45-4,1-1,-1 1,1 0,-1 0,1 0,-1 0,1 0,-1 0,0 1,0-1,1 1,-1-1,0 1,-1 0,1 0,0 0,0 0,-1 0,1 0,-1 1,0-1,0 1,0-1,0 0,0 1,0 0,-1-1,1 1,-1-1,0 1,1 0,-1-1,-1 5,2 12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18:20:05.55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 2417,'0'0'2207,"2"7"-1881,9 59 184,-4 1 0,-2 1-1,-4 67 1,-1-132-514,0-1 14,0 0 0,-1 0 0,1 0 0,0-1 0,-1 1 0,1 0 0,-1 0 0,0-1 0,1 1 0,-1 0-1,0-1 1,0 1 0,0 0 0,0-1 0,0 1 0,-1-1 0,1 0 0,0 1 0,-1-1 0,-2 2 0,4-42 1198,-3-35-1089,1 42-130,1 0 0,2 1 1,1-1-1,6-31 0,-7 61 18,0-1 0,0 1-1,0-1 1,0 1 0,1-1 0,-1 1-1,1 0 1,0 0 0,-1 0 0,1 0-1,0 0 1,0 0 0,0 0 0,0 1-1,1-1 1,-1 1 0,0-1-1,1 1 1,-1 0 0,1 0 0,-1 0-1,1 0 1,0 1 0,-1-1 0,5 0-1,3 0-255,0 0-1,0 0 1,0 1-1,0 1 1,16 1 0,-24-1 233,-1-1 0,0 0 1,0 1-1,0-1 0,0 1 1,0-1-1,0 1 1,0-1-1,0 1 0,0 0 1,0 0-1,0-1 0,0 1 1,0 0-1,0 0 1,-1 0-1,2 1 0,5 6-45,-7-7 78,0-1-32,1 0 0,-1 1 0,0-1 1,0 1-1,1-1 0,-1 1 0,0-1 0,0 1 0,0-1 0,0 1 0,0-1 1,0 1-1,0-1 0,0 1 0,0-1 0,0 1 0,0 0 0,0-1 0,0 1 1,0-1-1,-1 1 0,1-1 0,0 0 0,0 1 0,0-1 0,-1 1 0,1-1 1,0 1-1,-1-1 0,1 0 0,0 1 0,-1 0 0,-10 15-3,7-12-16,-1-1 1,1 1-1,-1-1 0,1 0 1,-1 0-1,0-1 1,-10 5-1,-21 12-511,19 5 2999,12-41-1163,4 14-1304,1 3-27,-1-1 1,1 1-1,0 0 1,0-1-1,0 1 1,0-1-1,0 1 1,0 0-1,0-1 1,0 1-1,0-1 1,0 1-1,0 0 1,1-1-1,-1 1 1,0-1-1,0 1 1,0 0-1,0-1 1,0 1-1,1 0 1,-1-1-1,0 1 1,0 0-1,1-1 1,-1 1-1,0 0 1,1 0-1,-1-1 1,0 1-1,1 0 1,-1 0-1,0 0 1,1-1-1,-1 1 1,0 0-1,1 0 1,-1 0-1,0 0 1,1 0-1,-1 0 1,1 0-1,-1 0 1,1 0-1,28 3-161,28 19-41,-51-19 212,-1 0 1,-1 1-1,1 0 0,-1 0 0,1 0 1,-1 0-1,0 1 0,0-1 0,-1 1 1,0 0-1,0 0 0,0 1 0,0-1 0,-1 0 1,0 1-1,0 0 0,0 0 0,-1-1 1,1 1-1,-2 0 0,1 0 0,-1 0 1,0 0-1,-1 11 0,-2-14-2,0 0 0,-1 0-1,1 0 1,-1 0 0,0 0 0,0-1-1,0 0 1,-7 3 0,8-3 22,-4 1 186,1 0 0,-1 0 0,-1 0 0,1-1 1,0 0-1,-1-1 0,1 0 0,0 0 0,-1 0 0,1-1 0,-1 0 1,0-1-1,-13-2 0,18 1-329,1 0 0,0 0 0,0 0 0,0 0 0,0 0 0,0 0 0,0-1 0,1 1 1,-1-1-1,1 1 0,-1-1 0,1 0 0,0 1 0,0-1 0,0 0 0,1 0 0,-1 0 0,1 1 0,-1-1 0,1 0 0,0 0 1,0 0-1,1-4 0,-2-19-3375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18:20:07.27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0 222 1792,'0'0'10248,"36"0"-8537,218 0-1831,-254 0 21,-10-28-1698,-2 4 1686,0 0 1,-1 1 0,-2 0-1,0 1 1,-1 1 0,-35-35-1,51 56 78,0 0 1,0 0-1,0 0 0,0 0 0,0 0 0,0 1 0,0-1 0,0 0 0,0 0 1,0 0-1,-1 0 0,1 0 0,0 0 0,0 0 0,0 1 0,0-1 0,0 0 1,0 0-1,0 0 0,0 0 0,0 0 0,0 0 0,-1 0 0,1 0 0,0 0 0,0 0 1,0 0-1,0 1 0,0-1 0,0 0 0,0 0 0,-1 0 0,1 0 0,0 0 1,0 0-1,0 0 0,0 0 0,0 0 0,0 0 0,0 0 0,-1 0 0,1 0 1,0 0-1,0 0 0,0-1 0,0 1 0,0 0 0,0 0 0,0 0 0,-1 0 1,1 0-1,0 0 0,0 0 0,0 0 0,0 0 0,0 0 0,0 0 0,0 0 0,0-1 1,0 1-1,0 0 0,-1 0 0,1 0 0,5 17-161,16 23 455,-8-25-223,11 9-374,-2 2 0,28 39 0,-49-63 331,0 0 0,0 0 0,-1 0-1,1 0 1,-1 0 0,1 1 0,-1-1 0,0 0 0,0 0 0,0 0-1,0 0 1,0 1 0,0-1 0,0 0 0,-1 0 0,1 0 0,-1 0-1,0 0 1,1 0 0,-1 0 0,0 0 0,0 0 0,0 0 0,-1 0-1,1 0 1,0-1 0,-1 1 0,1-1 0,-3 3 0,-6 5-13,0 0 0,0 0 0,-17 10-1,19-13 165,1 0-88,6-5-161,1-1-1,-1 1 1,1-1-1,-1 1 1,1-1 0,-1 1-1,1-1 1,-1 0-1,0 1 1,1-1 0,-1 0-1,0 0 1,1 0-1,-1 1 1,0-1 0,1 0-1,-1 0 1,0 0-1,1 0 1,-1 0 0,0 0-1,1 0 1,-2-1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8T21:59:46.356"/>
    </inkml:context>
    <inkml:brush xml:id="br0">
      <inkml:brushProperty name="width" value="0.05" units="cm"/>
      <inkml:brushProperty name="height" value="0.05" units="cm"/>
      <inkml:brushProperty name="color" value="#008C3A"/>
      <inkml:brushProperty name="ignorePressure" value="1"/>
    </inkml:brush>
  </inkml:definitions>
  <inkml:trace contextRef="#ctx0" brushRef="#br0">1 1,'0'0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14T15:34:45.668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0 0,'0'0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14T15:35:23.104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1,'0'0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14T15:36:05.668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0 0,'0'0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14T15:37:21.408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0,'0'0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14T15:38:11.475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1,'0'0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14T18:24:31.115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0 0,'0'0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18:24:51.99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 20 392,'0'0'2231,"-7"-19"0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8T21:20:03.453"/>
    </inkml:context>
    <inkml:brush xml:id="br0">
      <inkml:brushProperty name="width" value="0.05" units="cm"/>
      <inkml:brushProperty name="height" value="0.05" units="cm"/>
      <inkml:brushProperty name="color" value="#004F8B"/>
      <inkml:brushProperty name="ignorePressure" value="1"/>
    </inkml:brush>
  </inkml:definitions>
  <inkml:trace contextRef="#ctx0" brushRef="#br0">0 141,'10'1,"0"0,0 1,0 0,10 3,35 7,131-13,26 3,-199 0,17 2,-24-9,-14-9,-132-129,129 134,11 16,14 19,-8-20,-1 1,0 0,-1 0,1 0,-1 0,-1 1,6 13,-9-18,1 0,0 0,-1 0,0 0,0 0,0 0,0 0,0 1,-1-1,0 0,1 0,-1 0,0 0,0-1,-1 1,1 0,0 0,-1-1,0 1,0 0,0-1,0 0,0 0,-3 4,-2 1,1 0,0 0,0 1,1 0,0 0,0 1,1-1,-6 18,5-10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18:25:35.03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1 158 2713,'6'0'11490,"26"-3"-11074,33 5-67,0 2 0,-1 3 0,90 21 0,-154-28-367,1 1 0,0-1 0,0 1 0,0-1 0,0 0-1,0 1 1,0-1 0,0 0 0,0 0 0,0 0 0,0 0 0,0 0-1,0 0 1,0 0 0,0 0 0,0 0 0,0 0 0,0 0-1,0 0 1,0-1 0,0 1 0,0-1 0,0 1 0,0 0 0,0-1-1,0 0 1,-1 1 0,1-1 0,0 1 0,0-1 0,0 0-1,-1 0 1,1 1 0,-1-1 0,2-1 0,-2-1 29,0-1-1,0 1 1,0 0 0,0 0-1,-1 0 1,1-1 0,-1 1-1,0 0 1,0 0 0,0 0-1,-2-3 1,-2-11-123,-2 0 0,0 0-1,-1 1 1,-1 0 0,0 0 0,-14-17-1,16 30-556,6 3 648,0 0 1,1 0-1,-1 0 1,0-1 0,1 1-1,-1 0 1,1 0-1,-1-1 1,0 1-1,1 0 1,-1-1 0,1 1-1,-1-1 1,1 1-1,-1-1 1,1 1 0,-1-1-1,1 1 1,-1-1-1,1 1 1,0-1-1,-1 1 1,1-1 0,-1-1-1,1 2 29,1 27-1315,3-16 1336,0-1 0,0 0 0,1 0 0,1-1 0,-1 1 0,2-1 0,-1 0 0,1 0 0,11 10 0,14 21 59,-31-39-102,0 0-1,-1 1 1,1-1 0,-1 1 0,0-1 0,1 1 0,-1 0 0,0-1 0,0 1 0,0-1 0,0 1-1,0-1 1,0 1 0,0 0 0,0-1 0,-1 1 0,1-1 0,-1 1 0,1-1 0,-1 1 0,1-1-1,-1 1 1,0-1 0,0 0 0,0 1 0,0-1 0,0 0 0,0 0 0,0 0 0,0 0 0,0 0-1,-1 0 1,1 0 0,0 0 0,-1 0 0,1 0 0,-1-1 0,-1 1 0,-3 3-106,1-1 0,-1 0 0,0-1 0,0 1 0,0-1 0,0-1 0,0 1 0,-12 1 0,13-3-476,0 0-1,0 1 1,0-1-1,0 1 1,0 0-1,0 1 1,0-1 0,-6 4-1,-4 3-4880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18:25:33.26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88 173 1376,'0'1'9852,"0"18"-9715,-4 45-145,-3 0 0,-3 0 0,-2-1 0,-41 118 0,52-179-267,1-13-489,0-26 805,0 0 0,3-1 0,1 1 1,18-72-1,0 18 380,-12 46-444,18-50-1,-23 83-58,0-1 0,0 2-1,2-1 1,-1 0-1,1 1 1,1 0 0,0 1-1,15-16 1,-22 25 77,0 0 0,-1 0 0,1 0 0,0 1 0,0-1 0,0 0 1,0 0-1,0 0 0,0 1 0,0-1 0,0 1 0,0-1 0,0 1 0,0-1 0,0 1 1,1-1-1,-1 1 0,0 0 0,0 0 0,1 0 0,-1 0 0,0 0 0,0 0 0,0 0 1,1 0-1,-1 0 0,0 0 0,0 1 0,0-1 0,1 0 0,-1 1 0,0-1 0,0 1 1,0 0-1,0-1 0,0 1 0,0 0 0,0-1 0,0 1 0,0 0 0,0 0 0,-1 0 1,1 0-1,0 0 0,-1 0 0,1 0 0,0 0 0,-1 0 0,1 0 0,-1 0 0,1 1 1,-1 1-1,5 10-101,-1 0 0,0 0 0,3 26 0,-4-22 66,8 32 44,24 132 35,-31-152-48,-1 1 0,-2-1-1,-1 1 1,-4 34 0,-19 22-2777,19-72 978,1-6-108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18:25:33.68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177 191 2665,'0'0'4502,"-23"-6"-1363,-121-27-1324,143 33-1811,1-1 1,-1 0-1,0 0 0,0 1 0,1-1 1,-1 0-1,0 0 0,1 0 0,-1 0 0,1 0 1,0 0-1,-1 0 0,1 0 0,-1 0 0,1 0 1,0 0-1,0 0 0,0 0 0,0 0 0,0 0 1,0 0-1,0-2 0,1-31-76,-1 27 10,0-35-1142,0-3-2530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18:25:36.42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11 56,'0'0'8431,"11"-10"-5305,3 10-3106,0 0 1,-1 2-1,1 0 0,-1 0 0,1 1 0,23 9 1,-30-10 24,0-1 1,0 0 0,-1 0-1,1-1 1,0 0 0,11-1-1,4 0-266,-22 1 157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18:26:02.91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44 1688,'0'0'3654,"0"-6"-3216,0-5-1850,0-16 8098,0 47-10420,0-1-3202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18:26:41.94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1 247 3833,'0'0'12190,"0"10"-13074,0 382 1094,15-583-1621,-15-137 94,1 326 1329,-1-1 1,1 0-1,0 1 0,0-1 0,0 1 0,0-1 0,1 1 0,-1 0 0,0-1 0,1 1 0,0 0 0,0 0 0,3-3 0,33-29-307,-26 24-108,-4 3-92,1 0 0,-1 1-1,1 0 1,0 1 0,11-5 0,-17 9 361,1-1-1,-1 1 1,1 0 0,0 0 0,-1 0 0,1 0-1,0 1 1,0-1 0,0 1 0,0 0 0,-1 0 0,1 1-1,0-1 1,0 1 0,0 0 0,-1 0 0,6 1-1,-8 0 199,1 0 0,-1 0 0,1 0 0,-1 0-1,0 0 1,1 0 0,-1 0 0,0 0-1,0 0 1,-1 1 0,1-1 0,0 0 0,-1 1-1,1-1 1,-1 0 0,0 1 0,0-1 0,0 1-1,0-1 1,-1 4 0,-4 52 574,2-47-371,0 1 0,-1 0-1,0-1 1,-1 1 0,0-1 0,-1-1-1,0 1 1,-1-1 0,0 0-1,0 0 1,-10 8 0,15-16-207,0-1 0,0 1 1,-1-1-1,1 0 0,-1 0 1,1 0-1,-1 0 0,1-1 1,-1 1-1,0-1 0,1 1 0,-1-1 1,0 0-1,1 0 0,-1 0 1,0 0-1,1-1 0,-4 0 0,-1 0 44,-1-1-1,1 0 1,0 0-1,0-1 0,-7-4 1,23 8-120,0 0 0,-1 0 0,1-1 0,0 0 1,14-2-1,6 1-612,-8 1 478,-1 2 0,0 0 0,0 1 0,0 2 0,0 0 0,0 1 0,-1 0 0,0 2 0,-1 0 0,19 12 0,-34-18 122,0 1-1,0 0 1,0 0 0,-1 1 0,1-1-1,-1 0 1,0 1 0,1 0-1,-2-1 1,1 1 0,0 0-1,-1 0 1,0 0 0,0 0-1,0 0 1,0 0 0,0 0-1,-1 0 1,0 1 0,0-1-1,0 0 1,-1 0 0,1 0 0,-1 0-1,-2 8 1,1-9 84,1-1 0,-1 1-1,0-1 1,0 1 0,0-1 0,0 0 0,0 0 0,0 0-1,-1 0 1,1 0 0,-1-1 0,1 1 0,-1-1-1,0 0 1,0 1 0,1-1 0,-1 0 0,0-1 0,-5 2-1,-59 10 599,-46-10-44,61-3 1819,52-18-8741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18:26:43.43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1 194 2369,'0'0'11417,"4"0"-10797,105-8-47,-76 4-551,-1 2-1,0 1 1,58 5 0,-43 5-3,-28-5 133,1 0 0,33 1 1,-78-40-278,-7-4 172,-40-37 1,24 27-21,48 49-30,0 0 0,0 0 0,0 0 0,1 0 1,-1 0-1,0 0 0,0 0 0,0 0 0,0 0 0,0 0 0,1 0 0,-1 0 0,0 0 0,0 0 0,0 0 0,0 0 0,0 0 0,1 0 0,-1 0 0,0 0 0,0 0 0,0 0 0,0 0 0,0 0 0,0 0 0,1 0 1,-1 0-1,0 0 0,0 0 0,0-1 0,0 1 0,0 0 0,0 0 0,0 0 0,1 0 0,-1 0 0,0 0 0,0 0 0,0-1 0,0 1 0,0 0 0,0 0 0,0 0 0,0 0 0,0 0 0,0-1 0,0 1 0,0 0 1,0 0-1,0 0 0,0 0 0,0 0 0,0-1 0,0 1 0,0 0 0,0 0 0,0 0 0,0 0 0,0 0 0,0-1 0,0 1 0,0 0 0,-1 0 0,1 0 0,0 0 0,0 0 0,0 0 0,0 0 0,0-1 0,22 4-466,26 9-356,-31-2 615,1 1 0,-1 0 0,-1 1 0,0 1 0,-1 1 1,0 0-1,18 23 0,-11-13 332,-21-21-129,1-1-1,-1 1 0,0 0 1,0 0-1,0-1 1,-1 1-1,1 0 0,-1 0 1,0 0-1,1 0 0,-1 0 1,0 0-1,-1 0 1,1-1-1,-1 1 0,1 0 1,-1 0-1,0 0 0,0 0 1,0-1-1,0 1 1,0 0-1,-1-1 0,1 1 1,-1-1-1,0 0 0,0 1 1,0-1-1,0 0 1,0 0-1,-4 3 0,-29 35 664,30-36-526,0 1-1,0 0 1,1 0-1,0 0 0,-7 10 1,-8 12 1000,18-26-1071,21-8-2201,-14 3 1526,22-11-2267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18:27:02.3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3 164 3817,'0'11'14626,"0"52"-14548,-1 103 89,0-67-2965,5-155 2862,2 1 0,27-108 0,-13 69 426,-15 68-313,-3 13-146,0 1-1,1-1 0,0 1 0,1 0 0,0 0 1,6-12-1,-8 23-45,-1 0-1,0 0 1,1 0 0,-1 0-1,0 0 1,1 0 0,-1 1-1,1-1 1,0 0 0,-1 1-1,1-1 1,-1 1 0,1 0-1,0-1 1,0 1-1,-1 0 1,1 0 0,0 0-1,-1 0 1,1 1 0,0-1-1,-1 0 1,1 1 0,2 0-1,39 14-232,-37-12 213,0 1 0,-1 0 0,1 1 0,-1-1 0,0 1 0,0 0 0,0 0 0,-1 1 0,0 0 0,0-1 0,0 1 0,-1 1 0,1-1 0,-2 0 0,1 1 0,-1-1 0,3 12 0,2 14-235,-2 0-1,3 52 0,-3-30 155,-1-10 155,-4-28-7,1-1 0,1 0-1,0 0 1,1 0 0,0 0 0,2 0 0,8 20 0,-13-34-67,1-1 1,-1 0 0,0 1 0,1-1 0,-1 1 0,0-1 0,1 0 0,-1 1 0,0-1-1,1 0 1,-1 1 0,1-1 0,-1 0 0,1 0 0,-1 1 0,1-1 0,-1 0-1,1 0 1,-1 0 0,1 0 0,-1 0 0,1 1 0,-1-1 0,1 0 0,0-1 0,13-6-4663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18:27:02.71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171 0 3937,'0'0'9353,"-22"2"-8871,-13 0-283,-63 8 969,97-10-1584,-13 3 2432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18:27:03.71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0 220 6489,'0'0'6949,"31"6"-2994,-13-6-3740,-2 1-187,0-1 0,0 0-1,-1-1 1,1-1 0,0 0-1,-1-1 1,1-1 0,-1-1-1,23-9 1,-29 9-114,0 1-1,0 0 1,0 0-1,0 1 1,1 0 0,-1 1-1,1 0 1,-1 1-1,13-1 1,-21 2 43,-1 0 0,1 0 0,0 0 0,-1 0-1,1-1 1,0 1 0,-1 0 0,1 0 0,-1-1 0,1 1 0,0 0 0,-1-1-1,1 1 1,-1 0 0,1-1 0,-1 1 0,1-1 0,-1 1 0,1-1 0,-1 1-1,0-1 1,1 1 0,-1-1 0,0 1 0,1-1 0,-1 0 0,0 1 0,0-1 0,1 0-1,-1 1 1,0-1 0,0 0 0,0 1 0,0-1 0,0 0 0,0 1 0,0-1-1,0 0 1,0 1 0,0-1 0,0 1 0,-1-1 0,1 0 0,0 1 0,0-1 0,-1 0-1,1 1 1,0-1 0,-1 1 0,0-1 0,-18-31-1015,-3 13 939,-75-70-207,97 89 297,20 35 95,-13-28 12,0 0 0,0 0 0,0 0 0,1-1 0,0 0 0,0-1 0,0 0 0,17 8 0,-16-9-58,0 0 0,-1 1 0,1 1 0,-1 0 0,0 0 0,0 0 0,14 15 0,-21-19-50,0-1 0,0 1 0,0-1 0,-1 1 0,1 0 0,0-1 0,0 1 0,-1 0-1,1-1 1,-1 1 0,0 0 0,1 0 0,-1-1 0,0 1 0,0 0 0,0 0 0,0 0 0,-1-1 0,1 1 0,0 0 0,-1 0 0,1-1 0,-2 3 0,-25 37 30,24-38-27,0 0 0,0 0 0,1 1 0,-1 0 0,1-1 0,0 1 0,0 0 0,0 0 0,0 0 0,1 0 0,-1 0 0,0 7-1,2-10-65,0 0-1,0-1 0,0 1 0,0 0 0,0 0 1,0-1-1,1 1 0,-1 0 0,0-1 1,1 1-1,-1 0 0,0-1 0,1 1 0,-1 0 1,1-1-1,-1 1 0,1-1 0,-1 1 0,1-1 1,-1 1-1,1-1 0,-1 1 0,1-1 0,0 0 1,-1 1-1,2-1 0,15 8-2717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8T21:44:21.509"/>
    </inkml:context>
    <inkml:brush xml:id="br0">
      <inkml:brushProperty name="width" value="0.05" units="cm"/>
      <inkml:brushProperty name="height" value="0.05" units="cm"/>
      <inkml:brushProperty name="color" value="#008C3A"/>
      <inkml:brushProperty name="ignorePressure" value="1"/>
    </inkml:brush>
  </inkml:definitions>
  <inkml:trace contextRef="#ctx0" brushRef="#br0">1 1,'0'0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18:27:04.29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0 111 5905,'0'0'4824,"10"-4"-6564,-5 1 1815,37-14-1236,-39 17 1372,-1-1 0,1 1 0,-1 0 0,1 0 0,-1 0 0,1 0 1,-1 0-1,1 1 0,-1-1 0,1 1 0,4 1 0,26 5 5331,27-10-4279,-24 2-1107,-34 0-367,0 0 0,1-1 0,-1 1 0,0 0 0,0 0 0,-1-1 0,1 1 0,0-1 0,0 0 0,-1 1 0,1-1 0,-1 0 0,1 0 0,-1 0 0,0 0 0,0 0 0,0 0 1,1-3-1,17-45-4616,-19 42 2452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18:27:04.67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5233,'0'0'5445,"0"10"-5278,0-7-186,0 23 537,0 1 0,2 0 0,1 0 1,1-1-1,10 36 0,-7-45-312,-4-11-402,0 0 1,-1 0-1,0 0 1,0 0-1,-1 0 1,2 12-1,-2-17-38,-1 0-1,0-1 1,1 1-1,-1 0 1,1-1-1,-1 1 1,1 0-1,-1-1 1,1 1-1,0-1 1,-1 1-1,1-1 1,0 0-1,-1 1 1,1-1-1,0 0 1,-1 1-1,1-1 1,0 0-1,0 0 1,-1 1-1,2-1 1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18:27:05.76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5 104 3993,'0'0'5649,"2"23"-4869,4 173-174,7-60 175,-13-136-806,0-28 12,0-323 4132,11 349-4096,0 0 0,0-1 0,0 0 0,0 0 0,0-1 0,0 0-1,13-9 1,22-7-1067,-25 11 528,-15 6 432,0 1 1,1-1-1,-1 1 1,1 0-1,0 1 1,9-2-1,-16 3 23,-17 10-785,-41 56 1165,2-2 155,55-64-466,-1 2 20,0-1 0,0 1 0,1-1 0,-1 1 0,0 0 0,1 0 0,-1 0 0,1 0 0,-1 0 0,1 0 0,0 0 1,0 1-1,0-1 0,0 0 0,0 1 0,1-1 0,-1 1 0,1-1 0,-1 0 0,1 4 0,38 21 24,-31-21-165,0 0 1,0 0-1,-1 1 0,0 0 0,0 0 0,-1 1 1,0-1-1,0 1 0,-1 0 0,0 0 0,0 1 1,-1-1-1,0 1 0,0 0 0,-1 0 1,-1 0-1,1 0 0,-1 0 0,-1 0 0,0 12 1,-1-19 112,-1 0 1,1 0-1,0 0 1,-1 0-1,1 0 1,-1-1-1,0 1 1,0 0-1,0-1 1,1 1-1,-1-1 1,-1 0-1,1 0 1,0 0-1,0 0 1,0 0 0,-4 1-1,-42 13 484,30-12-267,-1 0 1,0-1-1,-32-1 0,39-2-199,11 0-224,1 0 0,-1 0 0,0 0 0,0-1 0,1 1 0,-1 0 0,1-1 0,-1 1 0,1 0 0,0-1 0,-1 1 1,1-1-1,0 1 0,0-1 0,0 1 0,0-1 0,0 1 0,0 0 0,1-1 0,0-2 0,-1-3-1696,0-11-4322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18:27:07.02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4 186 3121,'-3'-7'16164,"29"2"-15916,0 1 0,46-1-1,3 0-241,-31-1-46,-4 1-32,42-1 0,-81 6 61,-1 0 0,1 0 0,-1 0 0,0 1 0,1-1 0,-1 0 0,1 0 0,-1 0 0,0 0 0,1 0 0,-1 0 0,1 0 0,-1-1 0,1 1 0,-1 0 0,0 0 0,1 0 0,-1 0 0,0 0 0,1-1 0,-1 1 0,1 0 0,-1 0 0,0-1 0,1 1 0,-1 0 0,0-1 0,0 1 0,1 0 0,-1 0 0,0-1 1,0 1-1,1-1 0,-1 1 0,0 0 0,0-1 0,0 1 0,0-1 0,0 1 0,0 0 0,1-2 0,-13-17-367,-24-15 196,32 30 52,0-1 0,0 1-1,0-1 1,1 0-1,-6-10 1,6 9 22,0 1 0,0 0 0,0 0 0,-1 1 0,0-1-1,1 1 1,-7-5 0,21 40-769,0-13 1055,-9-13-128,1 0 0,0 0 1,-1-1-1,1 0 0,1 1 0,-1-1 0,1 0 1,0-1-1,0 1 0,0-1 0,0 1 1,0-1-1,1 0 0,0-1 0,8 5 0,-8-5-143,-1 1 0,1 0 0,-1 1 0,0-1 0,0 1 0,0 0 0,-1 0-1,1 0 1,-1 0 0,0 1 0,0-1 0,0 1 0,-1 0 0,0 0 0,0 0 0,0 0-1,0 0 1,-1 0 0,0 1 0,0-1 0,0 11 0,-4-9 113,-1-1 0,0 1 0,0-1 1,0 0-1,-1 0 0,0 0 0,-9 8 0,-8 10 8,6-7-181,-9 12 410,20-10-5595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8T21:44:21.509"/>
    </inkml:context>
    <inkml:brush xml:id="br0">
      <inkml:brushProperty name="width" value="0.05" units="cm"/>
      <inkml:brushProperty name="height" value="0.05" units="cm"/>
      <inkml:brushProperty name="color" value="#008C3A"/>
      <inkml:brushProperty name="ignorePressure" value="1"/>
    </inkml:brush>
  </inkml:definitions>
  <inkml:trace contextRef="#ctx0" brushRef="#br0">1 1,'0'0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8T22:01:07.079"/>
    </inkml:context>
    <inkml:brush xml:id="br0">
      <inkml:brushProperty name="width" value="0.05" units="cm"/>
      <inkml:brushProperty name="height" value="0.05" units="cm"/>
      <inkml:brushProperty name="color" value="#008C3A"/>
      <inkml:brushProperty name="ignorePressure" value="1"/>
    </inkml:brush>
  </inkml:definitions>
  <inkml:trace contextRef="#ctx0" brushRef="#br0">1 0,'0'0,"0"0,0 0,0 0,0 0,0 0,0 0,0 0,0 0,0 0,0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8T22:27:25.664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1,'0'0,"0"0,0 0,0 0,0 0,0 0,0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3:43:11.45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 55 1192,'0'0'3957,"-8"-38"-2285,5 21 1781,-3 21-3558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3:45:16.59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 25 304,'0'0'91,"-17"-24"9947,15 24-9582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3:45:23.37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19 592,'0'0'10740,"0"-19"-12946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8T22:01:07.079"/>
    </inkml:context>
    <inkml:brush xml:id="br0">
      <inkml:brushProperty name="width" value="0.05" units="cm"/>
      <inkml:brushProperty name="height" value="0.05" units="cm"/>
      <inkml:brushProperty name="color" value="#008C3A"/>
      <inkml:brushProperty name="ignorePressure" value="1"/>
    </inkml:brush>
  </inkml:definitions>
  <inkml:trace contextRef="#ctx0" brushRef="#br0">1 0,'0'0,"0"0,0 0,0 0,0 0,0 0,0 0,0 0,0 0,0 0,0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28:45.9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0 8906,'0'0'8714,"3"3"-8346,-1-3-368,21 14-296,0-1-1873,5-2-2032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29:14.05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 1200,'195'123'19496,"-159"-133"-17314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0:12.42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61 122 2601,'0'0'15834,"0"15"-15634,-2 24-186,-1 0 1,-2 0 0,-2-1-1,-20 65 1,17-81 43,4-34 226,6-38-245,13-4-377,3 1-1,2 1 0,3 1 0,41-76 1,-62 126 337,1 0 1,-1-1 0,1 1-1,-1 0 1,1 0-1,0 0 1,-1 0 0,1 0-1,0 0 1,0 0 0,0 0-1,0 0 1,0 1-1,0-1 1,0 0 0,0 1-1,2-2 1,-3 2-19,1 0 0,-1 0 0,1 1 1,-1-1-1,1 0 0,-1 0 0,0 0 0,1 1 1,-1-1-1,1 0 0,-1 1 0,1-1 0,-1 0 0,0 1 1,1-1-1,-1 1 0,0-1 0,1 0 0,-1 1 1,0-1-1,0 1 0,1-1 0,-1 1 0,0-1 0,0 1 1,0-1-1,0 1 0,9 48-534,-9-44 713,36 241 1073,-15-107-1002,-17-124-700,-3-31-1267,1-12-160,5 2-2631,1 1-4322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0:12.77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220 47 7162,'0'0'7544,"-7"0"-6845,3 0-515,-100 2 1652,96-2-1836,-1 0 1,0-1-1,0-1 0,0 1 1,1-1-1,-1-1 1,1 0-1,-1 0 0,1-1 1,-8-4-1,16 8-110,0-1 0,-1 1 0,1 0 0,0-1 1,0 1-1,-1 0 0,1-1 0,0 1 0,0-1 0,0 1 0,0 0 0,0-1 0,0 1 0,-1-1 0,1 1 1,0-1-1,0 1 0,0 0 0,1-1 0,-1 1 0,0-1 0,0 1 0,0-1 0,0 1 0,0 0 0,0-1 1,1 1-1,-1-1 0,0 1 0,0 0 0,0-1 0,1 1 0,-1 0 0,0-1 0,1 1 0,-1 0 0,0 0 1,1-1-1,-1 1 0,0 0 0,1 0 0,-1-1 0,0 1 0,1 0 0,-1 0 0,1 0 0,-1 0 0,1 0 1,-1 0-1,0 0 0,1-1 0,-1 1 0,1 0 0,-1 1 0,1-1 0,-1 0 0,1 0 0,20-6-8551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0:14.1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2 139 5153,'-2'0'14842,"106"-6"-14731,-71 2-379,0 2 0,0 2 1,46 4-1,-54 2-151,15 1 66,-39-7 328,0 0 1,-1 0-1,1-1 1,-1 1-1,1 0 1,-1-1-1,1 1 1,-1 0 0,1-1-1,-1 1 1,1-1-1,-1 1 1,0 0-1,1-1 1,-1 1 0,0-1-1,1 0 1,-1 1-1,0-1 1,1 1-1,-1-1 1,0 1-1,0-1 1,0 0 0,0 1-1,0-1 1,0 1-1,0-1 1,0 0-1,0 1 1,0-1 0,0 1-1,0-1 1,0 0-1,0 1 1,0-1-1,-1 1 1,1-1-1,0 0 1,0 1 0,-1-1-1,1 1 1,-1-1-1,1 1 1,-1-1-1,-16-35-456,14 30 530,-23-22 20,23 26-79,1 0-1,-1 0 1,1 0-1,0 0 0,-1 0 1,1-1-1,0 1 1,0-1-1,0 0 1,1 0-1,-1 1 0,1-1 1,-1 0-1,1 0 1,0 0-1,0 0 0,0-4 1,1 7-121,3 0-105,-1 1 279,1 0 0,0 1 0,-1-1 0,1 0 0,-1 1 0,1-1 0,-1 1 0,0 0 0,0-1 0,0 1 0,0 0 0,0 1 0,0-1 0,2 4 0,3 0-22,34 42 72,-32-35-70,2-1 0,0 0 0,13 11 0,-22-21 17,-1 1 1,1 0-1,-1-1 1,0 1-1,0 0 0,0 0 1,0 0-1,-1 0 0,1-1 1,-1 1-1,1 0 1,-1 0-1,0 0 0,0 0 1,-1 0-1,0 6 0,-12 51 41,8-52-356,0 1 0,0-1 1,-1 0-1,0 0 0,-9 8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0:40.60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39 912,'0'0'656,"53"-38"-2224,-50 41 1568,-3 10 304,3 1-8,-1-1 528,-2 3-144,0 1-159,3-1-249,-3 8-272,2-5-192,1-2-2313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0:41.32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269 58 2937,'0'0'11985,"0"-9"-10409,0-39 4107,-11 59-5605,-30 50-67,2 3 0,-59 134-1,83-167-26,2 2-1,2 0 0,0 0 0,3 1 1,0 0-1,3 0 0,1 0 0,0 70 1,5-89 15,1-1 1,1 1-1,0-1 1,1 0-1,1 0 1,0-1-1,1 1 1,0-1-1,1 0 0,13 19 1,10 8 178,62 66 0,-108-124-7993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0:41.89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 0 1568,'0'0'12690,"-13"1"-11505,57 7 825,49 3 0,117-6-1669,-201-5-341,-60-10-5749,47 8 5052,-17-5-4595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0:42.69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240 68 7882,'0'0'7635,"-14"-9"-7427,4 3-104,0-1 34,-1 1 0,1-1 0,-1 2 0,0 0 0,0 0 0,-1 1 0,0 0 0,1 1 1,-1 0-1,-13-1 0,23 5-56,0-1 1,0 1-1,0 0 0,0 0 1,0-1-1,1 1 1,-1 1-1,0-1 1,0 0-1,1 0 1,-1 1-1,1-1 0,-1 0 1,1 1-1,0 0 1,-1-1-1,1 1 1,-2 3-1,-20 39 411,21-40-408,-3 10-44,1-1 1,0 1-1,1 0 0,1 0 1,0 0-1,1 0 0,0 0 0,2 18 1,-1-24-6,1-7-46,-1 1 0,1-1-1,0 0 1,0 1 0,-1-1-1,1 0 1,0 0 0,0 0 0,0 0-1,0 1 1,1-1 0,-1-1-1,0 1 1,0 0 0,1 0 0,-1 0-1,0-1 1,1 1 0,-1 0-1,0-1 1,1 0 0,-1 1-1,1-1 1,-1 0 0,1 0 0,1 1-1,43 3-423,-29-4 428,0-2 0,0 0 0,26-8 0,-13 4 15,-28 5-9,0 0-1,0 1 1,0 0-1,1 0 1,-1-1-1,0 1 1,0 0-1,0 1 1,1-1-1,-1 0 0,0 1 1,0-1-1,0 1 1,0 0-1,0-1 1,0 1-1,0 0 1,0 0-1,0 1 1,0-1-1,0 0 1,0 1-1,-1-1 0,1 1 1,-1-1-1,1 1 1,-1 0-1,0-1 1,1 1-1,-1 0 1,0 0-1,0 0 1,0 0-1,-1 0 1,1 0-1,0 0 0,-1 1 1,1 2-1,2 11 29,-1 0 0,-1-1 0,0 1 0,-3 23-1,1-13 21,1-19-34,-1-1 0,0 0-1,0 0 1,-1 1 0,0-1 0,0 0 0,0 0 0,-1 0 0,1-1 0,-1 1 0,-1-1 0,1 1 0,-1-1-1,0 0 1,0-1 0,-1 1 0,1-1 0,-1 1 0,0-1 0,0-1 0,-1 1 0,1-1 0,-1 0-1,1 0 1,-1 0 0,0-1 0,0 0 0,0 0 0,-1-1 0,1 0 0,0 0 0,-10 0 0,15-1-45,0 0 0,-1-1 1,1 1-1,-1-1 0,1 1 1,0-1-1,0 1 0,-1-1 1,1 0-1,0 0 0,0 0 1,0 0-1,0 0 1,0 0-1,0 0 0,0 0 1,0 0-1,0 0 0,0 0 1,-1-3-1,1-10-2489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0:43.08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 1 3041,'0'0'10875,"3"20"-10117,-2-7-623,4 27 914,-3 0 0,-2 65 0,-1-96-756,1-8-269,0 0 0,1 0 0,-1 0 0,0 1 0,0-1 0,0 0 0,0 0 0,0 0 0,0 0 0,-1 0 0,1 0 0,0 0 0,0 0 0,-1 0 1,1 1-1,-1-1 0,1 0 0,-1-1 0,1 1 0,-1 0 0,0 0 0,1 0 0,-1 0 0,0 0 0,0-1 0,0 1 0,0 0 0,1 0 0,-1-1 0,0 1 0,0-1 0,0 1 0,0-1 1,0 1-1,0-1 0,-1 0 0,1 0 0,-2 1 0,2-1-64,1-1 0,-1 1 0,0-1 0,1 1 0,-1-1 0,0 1 1,1-1-1,-1 1 0,0-1 0,1 0 0,-1 1 0,1-1 0,-1 0 0,1 1 0,-1-1 1,1 0-1,0 0 0,-1 1 0,1-1 0,0 0 0,0 0 0,-1 0 0,1 1 0,0-1 0,0-1 1,-4-26-2165,4 27 2012,-1-25-4216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14T13:10:32.188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0 0,'0'0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0:43.42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90 1592,'0'0'15813,"8"-8"-14850,0 0-829,0 0 0,0 1 0,1 0 0,0 0 0,0 1 0,1 0 0,0 1 0,0 0 0,0 1 0,0 0 0,20-5 0,40 4-371,-66 5 110,0 0 0,-1 0 0,1 0 0,0 1 0,0 0 0,0 0 0,0 0 0,-1 0 0,1 0 1,0 1-1,-1-1 0,0 1 0,1 0 0,-1 0 0,4 4 0,-6-6-129,-1 1 0,1-1 0,-1 1-1,1 0 1,-1 0 0,1-1 0,-1 1 0,0 0 0,1 0 0,-1-1 0,0 1 0,0 0 0,1 0-1,-1 0 1,0-1 0,0 1 0,0 0 0,0 0 0,0 1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0:44.03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109 64 7458,'0'0'7424,"18"-11"-7324,54-32-80,-70 42-22,-1 0-1,0 0 1,0 0 0,1 0-1,-1 1 1,0-1 0,1 0-1,-1 1 1,1-1 0,-1 1-1,1 0 1,-1-1 0,1 1 0,-1 0-1,1 0 1,0 0 0,-1 0-1,1 0 1,-1 0 0,1 0-1,-1 1 1,1-1 0,-1 0-1,1 1 1,-1-1 0,1 1 0,-1 0-1,1-1 1,-1 1 0,2 1-1,-1 1 3,0 0 0,-1 0 0,1 0 0,0 0 0,-1 0 0,0 0 0,0 0 0,0 0 0,1 6 0,1 2 12,5 23 204,-1 0 0,-2 1 0,-1 0 0,-2 0 0,-3 48 0,1-47 0,0-14-90,-2 0 0,0-1 0,-2 1 0,0 0 0,-2-1 0,-10 28 0,11-35-92,-1-1 1,-1 1-1,0-2 1,0 1-1,-1-1 0,-1 0 1,0 0-1,-1-1 1,0-1-1,-18 16 0,23-23-20,0 0 1,0 1-1,0-2 0,-1 1 0,1-1 0,-1 0 0,0 0 0,1 0 0,-1-1 0,0 1 0,0-2 0,-12 1 0,16-1 9,-1 0 1,1 0-1,-1 0 0,1-1 1,-1 1-1,1-1 0,-1 0 1,1 0-1,-1 0 0,1 0 1,0 0-1,0 0 1,-1-1-1,1 1 0,0-1 1,0 1-1,0-1 0,1 0 1,-1 0-1,0 0 0,1 0 1,-1 0-1,1 0 0,-1 0 1,1 0-1,0-1 0,0 1 1,0-1-1,1 1 0,-1 0 1,0-4-1,-1-3-9,0 1-1,1 0 1,1 0 0,-1 0 0,1-1-1,0 1 1,1 0 0,0 0 0,1-1-1,-1 1 1,4-8 0,-4 13-30,1-1 0,0 1 1,0 0-1,0 0 0,0 0 0,1 0 0,-1 1 1,1-1-1,-1 1 0,1-1 0,0 1 0,0 0 1,0 0-1,0 0 0,1 0 0,-1 1 0,0-1 1,1 1-1,-1 0 0,1 0 0,-1 0 0,1 1 1,0-1-1,-1 1 0,1 0 0,0 0 0,3 0 1,-1 1 30,1 1 0,-1-1 0,0 1 0,0 0-1,0 0 1,0 1 0,0 0 0,0 0 0,-1 0 0,1 1 0,-1 0 0,0 0 0,0 0 0,0 0 0,-1 1 0,0 0 0,1 0 0,-2 0 0,5 6 0,-2-2-27,0 0 0,-1 1 0,0-1-1,0 1 1,-1 0 0,0 0 0,-1 0 0,0 1-1,-1-1 1,3 21 0,-5-70-15071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0:44.40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 6705,'0'0'8580,"25"20"-7972,-4-4-511,-6-6-70,-2 1-1,0 0 1,0 0 0,-1 2 0,0-1 0,-1 2 0,0-1 0,-1 1 0,-1 1 0,10 20 0,34 86 630,-5 2 0,-5 2 1,30 154-1,-62-226-329,-3 1 0,-3 0 1,-1 1-1,-3-1 0,-12 102 0,6-134-238,-1 0 0,-1-1 0,-1 1 0,-1-1-1,0-1 1,-2 0 0,0 0 0,-2-1-1,0-1 1,-1 0 0,-1 0 0,0-2 0,-1 0-1,-1-1 1,-1 0 0,0-2 0,-1 0-1,0-1 1,-1 0 0,0-2 0,-43 15 0,37-12-61,50-11-10179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1:07.1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63 4385,'0'0'4003,"0"-22"-1443,5-8-4960,13 30 2239,-27-8 300,6 5-1221,3 16-381,0-10 1307,0-1 0,1 0 0,-1 1 0,1-1 0,0 0-1,0 0 1,-1 0 0,1 1 0,1-1 0,-1 0 0,0 0-1,0-1 1,1 1 0,-1 0 0,1 0 0,0-1 0,-1 1 0,1-1-1,0 1 1,0-1 0,0 0 0,0 1 0,0-1 0,0 0-1,0-1 1,1 1 0,-1 0 0,0-1 0,0 1 0,1-1 0,-1 1-1,0-1 1,5 0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1:32.32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5 202 7786,'0'0'10797,"7"21"-10715,-1 62-55,-7 106-1,-1-67-36,2 96-6,-10-264-451,6-348-1620,6 361 1846,3 1 0,0 0-1,2 0 1,12-35 0,-12 48 145,1 0 0,1 0 0,1 0 0,0 1 0,1 0 0,1 1 0,21-23 0,-30 37 48,-1 1-1,0-1 1,1 1 0,0-1-1,0 1 1,0 0-1,0 1 1,0-1-1,0 0 1,0 1-1,0-1 1,1 1 0,-1 0-1,0 0 1,1 1-1,-1-1 1,1 1-1,-1-1 1,1 1 0,0 0-1,-1 1 1,1-1-1,-1 0 1,5 2-1,-5-1-18,0 1-1,0-1 1,-1 1-1,1-1 0,0 1 1,-1 0-1,1 0 1,-1 0-1,0 0 1,1 0-1,-1 1 1,0-1-1,0 1 0,-1-1 1,1 1-1,0 0 1,-1 0-1,0 0 1,0 0-1,1 0 0,-2 0 1,1 0-1,0 0 1,-1 0-1,1 0 1,-1 5-1,1 1 61,-1 0 0,0 0 0,0 0 0,-1 0 0,0 0 0,-1 0 0,0 0 0,-6 16 0,5-19 52,0 0 1,-1 0 0,0 0-1,0-1 1,-1 0 0,0 1 0,0-1-1,0-1 1,0 1 0,-1-1-1,1 0 1,-9 4 0,-64 36 425,77-44-430,1 0 0,0 0 0,0 0 0,0 0 0,-1 0 0,1 0 0,0 0 0,0 0 0,0 0 0,-1 1 0,1-1 0,0 0 0,0 0 0,0 0 0,-1 0 0,1 0 0,0 1 0,0-1 0,0 0 0,0 0 0,0 0 0,0 1 0,-1-1 0,1 0 0,0 0 0,0 1 0,0-1 0,0 0 0,0 0 0,0 0 0,0 1 0,0-1 0,0 0 0,0 0 0,0 1 0,0-1 0,0 0 0,0 0 0,0 0 0,0 1 0,1-1 0,-1 0 0,0 0 0,0 1 0,0-1 0,14 4 743,21-3-597,-32-1-124,24-1-46,-19 0-19,0 1 0,0 0 0,0 0 1,-1 1-1,14 2 0,-19-2-4,1 0 0,-1 0 0,0 0 0,1 0 0,-1 0 0,0 1 0,0-1-1,0 1 1,0-1 0,-1 1 0,1 0 0,0 0 0,-1 0 0,1 0 0,-1 0-1,1 0 1,-1 0 0,0 0 0,0 0 0,0 1 0,0-1 0,0 3 0,4 15-20,-2 0 1,0 0 0,-1 0-1,-1 0 1,-3 33 0,1-6-10,1-43 44,0 0-1,-1 1 1,1-1 0,-1 0-1,0 1 1,0-1 0,0 0 0,-1 0-1,0 0 1,1 0 0,-1 0 0,-1 0-1,1 0 1,0-1 0,-1 1 0,0-1-1,0 0 1,0 0 0,0 0 0,0 0-1,-1 0 1,1-1 0,-1 1-1,0-1 1,0 0 0,0 0 0,0 0-1,0-1 1,0 0 0,0 1 0,-9 0-1,5-1 137,-1 0-1,1 0 1,-1-1 0,1 0-1,-1 0 1,1-1-1,-1 0 1,1-1-1,0 1 1,0-2 0,-1 1-1,2-1 1,-1-1-1,0 1 1,-13-9-1,-19-26-829,23 6-4418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1:33.64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1 165 2617,'0'0'9053,"16"1"-8347,32 2 344,0-3 1,77-10-1,-17-7-260,169-6-1,-277 23-794,0 0 1,1 0-1,-1 0 0,1 0 0,-1 0 0,1 0 0,-1 0 0,1 0 0,-1 0 1,1 0-1,-1 0 0,0 0 0,1 0 0,-1 0 0,1 0 0,-1-1 1,1 1-1,-1 0 0,0 0 0,1 0 0,-1-1 0,1 1 0,-1 0 0,0-1 1,1 1-1,-1 0 0,0-1 0,0 1 0,1 0 0,-1-1 0,0 1 0,0-1 1,1 1-1,-1 0 0,0-1 0,0 1 0,0-1 0,0 0 0,-9-18-916,-23-15 3,31 33 910,-13-12-465,-1 1 1,-31-19-1,58 41 509,0 1 0,-1 0 0,0 1 0,-1 0 0,0 1 0,-1 0 0,10 18 0,-14-23-96,0 0 0,-1 0 1,0 1-1,-1-1 0,1 1 1,-1 0-1,-1 0 0,0 0 0,2 17 1,-5-25 38,-1-1 0,1 1 0,0 0 1,-1 0-1,1 0 0,0-1 1,-1 1-1,1-1 0,-1 1 1,1-1-1,-1 1 0,1-1 0,-1 0 1,1 0-1,-1 0 0,1 0 1,-1 0-1,1 0 0,-1 0 1,1 0-1,-1-1 0,-2 0 0,-11 1-227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2:30.26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77 324 7938,'0'0'6573,"0"-1"-6476,0 1 0,0 0 0,0-1-1,0 1 1,0 0 0,0 0 0,0-1 0,0 1 0,0 0-1,0-1 1,0 1 0,0 0 0,-1 0 0,1-1 0,-1-1 774,0 2-774,1 0 0,0 0 0,0 0-1,-1 0 1,1-1 0,0 1 0,0 0 0,-1 0 0,1 0 0,0 0-1,-1 0 1,-26 153-148,20-105 109,-22 85-1,22-116-114,7-16 102,0-28 193,2-60-858,4 0 0,3 1 0,4 0 0,42-143 0,-52 219 469,11-27 94,-13 36-9,-1 0 0,1 0 0,0-1 0,0 1 0,-1 0 0,1 0 0,0 0 1,0 0-1,0 0 0,0 1 0,0-1 0,1 0 0,-1 0 0,0 1 0,0-1 0,0 0 0,1 1 0,-1-1 0,0 1 0,1 0 0,-1-1 0,0 1 0,2 0 0,-1 1 36,-1-1-1,0 1 1,1 0-1,-1 0 1,0 0-1,0 0 1,0 0-1,0 0 1,0 0 0,0 0-1,0 0 1,0 0-1,0 0 1,-1 1-1,1-1 1,0 0-1,0 3 1,16 35-153,-11-24 153,57 108 519,14 33 324,-68-134-775,-1 1-1,0-1 0,-2 1 1,-1 1-1,3 24 1,-5 74-1721,-3-103-1371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2:30.67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290 33 3713,'0'0'8202,"-145"8"-7706,110-8-256,1-3-56,7-8-8,4 1 80,5 4-80,10 1-176,8 2-88,0 0-1056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2:31.49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2 189 4673,'-2'-1'12935,"43"-19"-12174,-35 16-733,0 0 0,1 1 0,-1 0 0,15-5 0,41-3 36,1 2 0,1 3 0,112 4 0,-116 2-757,-58 0 539,-1 0 1,0 1-1,1-1 0,-1 0 1,1 0-1,-1 1 0,0-1 1,1 1-1,-1-1 0,0 1 1,1-1-1,-1 1 0,0 0 1,0 0-1,1 0 1,-1 0-1,0 0 0,0 0 1,1 1-1,-19-10-1778,-10-17 1826,1-1-1,-36-46 1,86 93 952,-19-12-902,0 0 0,-1 0 0,0 0 0,-1 0 1,0 0-1,-1 1 0,0 0 0,0-1 1,-1 1-1,0 0 0,0 0 0,-2 10 1,0-8-734,0-1 0,0 0 0,-1 0 0,-1 0 0,0 0 0,-5 11 0,3-8-1748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2:31.98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0 115 6785,'0'0'8650,"99"-14"-8586,-83 11-16,-4-2 56,4 2 96,-4-5-8,1 3-192,-3-3 0,0-3-608,3-11-400,-3 6-896,-2-3-2425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14T13:12:53.441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1,'0'0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2:32.82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18 275 4297,'0'0'2700,"1"26"-2009,3 204 676,-3-206-1147,1-18-63,-2 0 1,1 1-1,-1-1 1,0 0-1,0 0 1,-1 1-1,1-1 1,-1 0-1,-1 0 1,1 0-1,-1 0 1,-5 10-1,2-17 1775,1-13-1375,1-12-321,3-355 1730,1 361-1662,1-1 0,0 0 0,10-33 0,-10 47-251,0 0 0,0 1-1,1-1 1,-1 0-1,1 1 1,1 0 0,-1-1-1,1 2 1,1-1-1,-1 0 1,1 1 0,0 0-1,0 0 1,7-6 0,-9 9-69,0 1 1,0 0 0,0-1 0,0 1-1,0 0 1,0 1 0,0-1 0,0 0 0,0 1-1,0 0 1,1 0 0,-1 0 0,0 0 0,0 0-1,0 1 1,0-1 0,0 1 0,0 0 0,0 0-1,0 0 1,0 0 0,0 0 0,0 1-1,0-1 1,-1 1 0,1 0 0,0 0 0,-1 0-1,0 0 1,1 0 0,-1 1 0,0-1 0,0 1-1,-1-1 1,1 1 0,2 5 0,2 2-34,-2 0 0,1 0 0,-2 0 0,1 1 0,2 15 0,-5-23 20,-1 1 1,1-1 0,-1 0 0,0 1 0,0-1 0,0 0 0,-1 1-1,1-1 1,-1 0 0,0 1 0,0-1 0,0 0 0,0 0-1,0 0 1,-1 0 0,1 0 0,-1 0 0,0 0 0,0-1 0,0 1-1,-4 3 1,-8 5-71,11-9 69,0 0 0,1-1 0,-1 1 1,1 0-1,-1 0 0,1 0 1,0 1-1,-1-1 0,1 1 0,1-1 1,-1 1-1,0-1 0,1 1 0,-1 0 1,1 0-1,0 0 0,-1 3 0,3-4 14,1 0 0,0 0 0,-1 0 0,1 0 0,0-1 0,0 1 0,0-1 0,0 1 0,1-1 0,-1 0 0,0 0 0,1 0 0,-1 0 0,0 0 0,4 0 0,-1 1-48,12 5-45,-1 0-1,0 1 0,-1 0 0,24 18 1,-35-23 112,0 0 0,0 1 0,0 0 0,-1 0 0,1 0 0,-1 0 0,0 1 0,0-1 0,-1 1 1,1 0-1,-1 0 0,0 0 0,0 0 0,-1 0 0,1 0 0,-1 0 0,0 1 0,-1-1 0,1 7 1,-1-6 4,0 0 1,-1 0-1,1 0 1,-1 0 0,0-1-1,-1 1 1,1 0 0,-1-1-1,0 1 1,-1-1-1,1 0 1,-1 1 0,0-1-1,0-1 1,-1 1 0,0 0-1,1-1 1,-2 0-1,-6 7 1,5-7 13,-1 0-1,0 0 1,0-1-1,0 1 0,0-2 1,0 1-1,-1-1 1,1 0-1,-1 0 1,1-1-1,-1 0 1,0-1-1,1 1 1,-14-2-1,20 0-17,0 1 0,0 0 0,-1 0-1,1 0 1,0 0 0,0-1 0,0 1-1,-1-1 1,1 1 0,0-1 0,0 1 0,0-1-1,0 0 1,0 1 0,0-1 0,0 0-1,0 0 1,0 0 0,0 0 0,1 0-1,-1 0 1,0 0 0,1 0 0,-1 0-1,0 0 1,1 0 0,-1-3 0,-3-35-1514,5 29 592,-1-14-3281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2:33.79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1 136 6529,'0'0'7147,"6"0"-7071,38 3 570,0 1 0,77 19 0,-1 1 408,-120-24-1055,0 0 0,1 0 0,-1 0 0,0 0 0,1 0 0,-1 0 0,0 0 0,0 0 0,1 0 1,-1 0-1,0 0 0,0 0 0,1 0 0,-1 0 0,0 0 0,0 0 0,1 0 0,-1 0 1,0 0-1,0-1 0,1 1 0,-1 0 0,0 0 0,0 0 0,0 0 0,1-1 0,-1 1 0,0 0 1,0 0-1,0 0 0,0-1 0,1 1 0,-1 0 0,0 0 0,0 0 0,0-1 0,0 1 0,0 0 1,0-1-1,0 1 0,0 0 0,0 0 0,0-1 0,1 1 0,-1 0 0,-1 0 0,1-1 0,0 1 1,0 0-1,0 0 0,0-1 0,0 1 0,0 0 0,-10-23-535,-20-22-574,29 45 1104,-90-110-2081,91 110 2093,0 0 1,1 0-1,-1 0 0,0 0 1,0 0-1,0 0 0,0 0 1,0 0-1,0 0 0,0 0 1,0 0-1,0 0 0,0 0 0,1-1 1,-1 1-1,0 0 0,0 0 1,0 0-1,0 0 0,0 0 1,0 0-1,0 0 0,0 0 1,0 0-1,0 0 0,0 0 1,0 0-1,0 0 0,0 0 0,0 0 1,1 0-1,-1-1 0,0 1 1,0 0-1,0 0 0,0 0 1,0 0-1,0 0 0,0 0 1,0 0-1,0 0 0,0 0 0,0 0 1,0-1-1,0 1 0,0 0 1,0 0-1,0 0 0,0 0 1,0 0-1,0 0 0,-1 0 1,1 0-1,0 0 0,0 0 1,0 0-1,0-1 0,0 1 0,0 0 1,0 0-1,0 0 0,0 0 1,0 0-1,0 0 0,0 0 1,12 2 142,15 8-116,29 33-24,-52-40-1,0 1-1,0-1 1,0 1-1,-1 0 1,0 1-1,0-1 0,0 0 1,0 1-1,-1-1 1,0 1-1,3 6 1,-5-8-13,0 1 1,1-1-1,-1 0 1,0 0 0,-1 1-1,1-1 1,0 0-1,-1 0 1,0 1 0,0-1-1,0 0 1,0 0-1,-1 0 1,1 0 0,-1 0-1,1-1 1,-1 1 0,0 0-1,0-1 1,0 1-1,-1-1 1,1 0 0,-5 4-1,3-2 33,0 0 0,0 1 0,0-1-1,0 1 1,1 0 0,-3 6 0,4 17-195,4-10-2839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8T21:44:21.509"/>
    </inkml:context>
    <inkml:brush xml:id="br0">
      <inkml:brushProperty name="width" value="0.05" units="cm"/>
      <inkml:brushProperty name="height" value="0.05" units="cm"/>
      <inkml:brushProperty name="color" value="#008C3A"/>
      <inkml:brushProperty name="ignorePressure" value="1"/>
    </inkml:brush>
  </inkml:definitions>
  <inkml:trace contextRef="#ctx0" brushRef="#br0">1 1,'0'0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8T22:01:07.079"/>
    </inkml:context>
    <inkml:brush xml:id="br0">
      <inkml:brushProperty name="width" value="0.05" units="cm"/>
      <inkml:brushProperty name="height" value="0.05" units="cm"/>
      <inkml:brushProperty name="color" value="#008C3A"/>
      <inkml:brushProperty name="ignorePressure" value="1"/>
    </inkml:brush>
  </inkml:definitions>
  <inkml:trace contextRef="#ctx0" brushRef="#br0">1 0,'0'0,"0"0,0 0,0 0,0 0,0 0,0 0,0 0,0 0,0 0,0 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8T22:27:25.664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1,'0'0,"0"0,0 0,0 0,0 0,0 0,0 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4:31.69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265 35 8162,'0'0'9051,"-42"-17"-5824,33 13-3210,-1 1-1,1 0 0,-1 1 0,0 0 0,0 1 0,0-1 0,0 2 1,0 0-1,0 0 0,-12 2 0,17-1-45,0 0-1,0 1 1,0 0 0,0 0-1,0 1 1,0-1 0,1 1-1,-1 0 1,1 0 0,0 0-1,0 1 1,0 0-1,0-1 1,0 1 0,1 1-1,0-1 1,0 0 0,0 1-1,0 0 1,-2 7 0,2-8-6,1 0 0,1 1 0,-1-1 0,1 0 0,-1 1 1,1-1-1,0 1 0,1 0 0,-1-1 0,1 1 0,0-1 1,0 1-1,1 7 0,0-10 28,0 0-1,0 0 1,0 0 0,0 0 0,1 0-1,-1 0 1,0 0 0,1 0 0,-1 0-1,1-1 1,0 1 0,0-1 0,0 1-1,-1-1 1,1 0 0,0 0 0,1 1-1,-1-2 1,0 1 0,0 0 0,0 0-1,0-1 1,1 1 0,-1-1 0,0 1-1,1-1 1,2 0 0,65 4-375,-51-4 84,-1 0 0,1 2 0,0 0 0,-1 2 0,34 9 0,-37-7 71,-1 0 0,0 0 0,-1 1 0,15 10 0,-26-15 231,1 0 0,-1 0 1,1 0-1,-1 1 0,0-1 0,0 0 1,0 1-1,0-1 0,-1 1 0,1 0 1,-1 0-1,2 3 0,-2-4 51,-1 0 0,0-1-1,0 1 1,0 0 0,0 0 0,0 0-1,0 0 1,0-1 0,-1 1 0,1 0 0,0 0-1,-1 0 1,0-1 0,1 1 0,-1 0-1,0-1 1,0 1 0,0-1 0,0 1 0,0-1-1,0 1 1,0-1 0,-2 2 0,-5 5-44,0-1 0,-1 1 0,0-1-1,0-1 1,-1 1 0,1-2 0,-1 1 0,-1-1 0,1-1 0,-1 0 0,1 0 0,-1-1 0,0-1 0,-1 0 0,1 0 0,0-1 0,0 0 0,-1-1-1,-17-2 1,28 2-141,0-1-1,0 1 0,0 0 0,0-1 1,0 1-1,0-1 0,0 1 1,0-1-1,0 1 0,0-1 0,1 0 1,-1 1-1,0-1 0,0 0 0,1 0 1,-1 0-1,0 0 0,1 1 0,-1-1 1,1 0-1,-1 0 0,1 0 0,-1 0 1,1 0-1,0-1 0,-1 1 0,1 0 1,0 0-1,0 0 0,0 0 1,0 0-1,0 0 0,0 0 0,0-2 1,1 2-249,-1-1 0,0 1 1,1-1-1,-1 1 1,1 0-1,-1-1 1,1 1-1,0-1 0,-1 1 1,1 0-1,0 0 1,0 0-1,0-1 0,0 1 1,0 0-1,2-1 1,21-12-5709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4:32.10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3225,'0'0'8417,"0"29"-6560,0 11-1249,2 163 2985,2-168-2845,2-1 0,19 60 0,4 18-266,-29-105 573,0 2-3561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4:32.46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237 0 6905,'0'0'11507,"-145"36"-11251,114-31 8,6-5-96,7 0-168,5 0-72,8 0-272,36 8-3625,7-2 1105,8 2-3242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4:32.95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224 2 392,'0'0'10285,"-10"0"-8834,-2 0-1239,6 0-67,1-1-1,-1 1 1,1 0-1,-1 0 1,0 1-1,1-1 1,-1 1 0,1 0-1,0 1 1,-1-1-1,1 1 1,0 0-1,0 1 1,0-1 0,0 1-1,0 0 1,1 0-1,-1 1 1,1-1-1,0 1 1,-6 7 0,-2 5 169,0 0 0,1 1 0,1 1 0,0 0 0,2 0 1,-12 35-1,20-51-323,1 0 1,-1 0-1,1 0 0,0-1 1,-1 1-1,1 0 0,0 0 1,0-1-1,0 1 0,1-1 1,-1 1-1,0-1 0,0 1 1,1-1-1,-1 0 1,1 1-1,-1-1 0,1 0 1,0 0-1,0 0 0,-1 0 1,1-1-1,0 1 0,0 0 1,0-1-1,0 1 0,2-1 1,0 2-83,0 0 0,0-1 0,0 0 0,0 0 0,0 0 0,1-1 0,-1 0 0,0 1 0,0-1 0,0-1 0,1 1 0,6-2 0,-10 1 66,0 0-1,0-1 1,0 1-1,0 0 1,0 0-1,-1-1 1,1 1-1,0-1 0,-1 1 1,1-1-1,-1 1 1,0-1-1,1 1 1,-1-1-1,0 1 1,0-1-1,0-2 1,-1-35-69,1 27 37,0-38 1436,13 61-1303,16 39-70,-16-25-93,1-1 0,1 0-1,1-1 1,0-1 0,2 0 0,22 19 0,-38-39-69,0 0 0,-1-1 0,1 1 0,0-1 0,0 0 0,0 1 0,0-1 0,0 0 0,0 0 0,0 0 0,0-1 0,1 1 0,-1 0 0,0-1 0,4 1 0,-5-2-65,0 1 0,0-1 0,0 1-1,0-1 1,0 0 0,0 1 0,0-1 0,0 0-1,-1 0 1,1 0 0,0 1 0,0-1 0,-1 0-1,1 0 1,-1 0 0,1 0 0,-1 0 0,1 0-1,-1-1 1,0 1 0,1 0 0,-1 0 0,0 0-1,0 0 1,0 0 0,0 0 0,0-1-1,0 1 1,0 0 0,0-2 0,0-33-6930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4:33.32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1 118 6225,'0'0'5759,"9"23"-4651,5 14-772,32 75 554,-44-150 258,-2-212-1375,0 249 525,1 1-146,19 0-1496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14T15:24:29.913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0 1,'0'0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4:33.7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 7346,'0'0'5153,"6"28"-3888,3 6-960,4 22 193,7 59 0,-13-69-159,2 24 883,33 128 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4:34.0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290 25 7402,'0'0'10218,"-132"-3"-9450,88 3-472,4 0-184,7 0-112,7 0-88,11 0-296,15-8-784,28-5-5858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4:34.61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135 44 4977,'0'0'8523,"-3"-6"-8353,1 3-118,0 1 1,1-1 0,-1 1 0,0-1-1,-1 1 1,1-1 0,0 1-1,-1 0 1,1 0 0,-1 1 0,0-1-1,1 0 1,-1 1 0,0 0 0,0-1-1,0 1 1,0 0 0,0 0 0,0 1-1,0-1 1,-1 1 0,1 0 0,0 0-1,0 0 1,0 0 0,-1 0 0,1 0-1,0 1 1,0 0 0,0 0-1,0 0 1,-5 2 0,5-1-31,0 0 1,0 1-1,1-1 1,-1 1-1,1 0 1,0 0-1,-1 0 0,1 0 1,0 0-1,1 0 1,-1 0-1,1 1 1,-1-1-1,1 1 1,0-1-1,0 1 0,0-1 1,1 1-1,-1 0 1,1-1-1,0 1 1,0 0-1,0-1 0,1 1 1,1 6-1,-1-1 43,1 0 0,-1-1 0,2 1-1,0 0 1,0-1 0,0 0 0,1 0-1,0 0 1,8 11 0,42 40 173,-51-56-278,1 0 0,0 0 0,0 0 1,0 0-1,0-1 0,0 0 0,1 0 1,-1 0-1,1 0 0,-1-1 0,1 1 0,0-1 1,0 0-1,5 0 0,-9-1 12,-1-1-1,1 1 1,0-1 0,0 1-1,-1-1 1,1 1 0,0-1-1,-1 1 1,1-1 0,0 0-1,-1 1 1,1-1 0,-1 0-1,1 0 1,-1 1 0,1-1-1,-1 0 1,0 0 0,1 0-1,-1 0 1,0 1 0,0-1-1,0 0 1,0 0 0,1-1-1,3-30-430,-3 26 310,2-90-740,-4 65 429,14 45 508,-8 2 78,25 61 385,-28-73-574,0 0 0,0 0 1,0 0-1,1 0 0,0 0 0,-1-1 0,1 1 1,0-1-1,1 0 0,-1 0 0,1 0 0,-1 0 0,1-1 1,7 4-1,-11-6-35,1 0 1,-1 0-1,0 0 0,1 0 1,-1 0-1,1-1 0,-1 1 1,1 0-1,-1 0 0,0-1 1,1 1-1,-1 0 1,0 0-1,1-1 0,-1 1 1,0 0-1,1-1 0,-1 1 1,0-1-1,0 1 0,0 0 1,1-1-1,-1 1 0,0-1 1,0 1-1,0-1 1,0 1-1,0 0 0,0-1 1,1 1-1,-1-1 0,0 1 1,0-1-1,-1 1 0,1-1 1,0 1-1,0 0 1,0-1-1,0 0 0,0-1-604,0-21-4924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4:34.9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 5825,'0'0'7757,"8"24"-6413,52 154 351,75 231-1528,-132-427-8046,-3-11 2779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4:35.3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354 0 3809,'0'0'12442,"-142"44"-11249,99-28-681,2 0-352,5 1-96,3-4-64,8 1-40,7-6-608,8-3-953,5-2-303,23-3-3233,7-3-1000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4:35.91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84 1 904,'0'0'15011,"-13"15"-13276,-3 27-1462,2 1 0,3 1-1,1 0 1,2 0-1,1 1 1,3 0-1,3 82 1,2-116-241,0 0 1,1 0-1,0 0 1,1-1-1,0 1 0,1-1 1,0 0-1,0 0 1,1 0-1,1 0 0,-1-1 1,2 0-1,10 13 1,-5-9-105,0 0 0,2-1 0,-1-1 0,1 0 0,1 0 0,0-2 0,25 13 1,-39-21-18,-1-1 0,0 0 1,1 1-1,-1-1 0,1 0 1,-1 1-1,1-1 1,-1 0-1,0 0 0,1 0 1,-1 1-1,1-1 1,-1 0-1,1 0 0,-1 0 1,1 0-1,0 0 1,-1 0-1,1 0 0,-1 0 1,1 0-1,-1 0 0,1 0 1,-1-1-1,1 1 1,-1 0-1,1 0 0,-1 0 1,0-1-1,1 1 1,-1 0-1,1 0 0,-1-1 1,1 1-1,-1 0 0,0-1 1,1 1-1,-1-1 1,0 1-1,1 0 0,-1-1 1,0 1-1,0-1 1,1 1-1,-1-1 0,0 0 1,0-27-4639,-1 17 2644,1-17-3243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4:36.60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2513,'0'0'9458,"0"5"-8618,-1 94 2506,7 171-1303,-6-269-2090,0 0-1,0-1 1,-1 1 0,1 0 0,0 0 0,0-1-1,0 1 1,0 0 0,0 0 0,1-1 0,-1 1-1,0 0 1,0 0 0,0-1 0,1 1-1,-1 0 1,0-1 0,1 1 0,-1 0 0,0-1-1,1 1 1,-1-1 0,1 1 0,-1 0 0,1-1-1,0 1 1,-1-1 0,1 1 0,-1-1-1,1 0 1,0 1 0,-1-1 0,1 0 0,0 1-1,-1-1 1,1 0 0,0 0 0,0 0-1,1 1 1,-1-2-484,1 0-1,0 0 1,-1 0-1,1 0 0,0 0 1,-1-1-1,1 1 1,-1 0-1,0-1 1,0 1-1,1-1 0,-1 1 1,0-1-1,1-2 1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4:37.0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 5553,'0'0'7986,"4"11"-7727,29 190 1558,-30-175-1723,-3-15-361,-11-30-6643,10 5 843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4:37.5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2969,'0'0'5537,"8"25"-4212,-2-6-1065,12 34 723,15 74-1,-28-87 3,-1-11-1270,-2-57-2520,-2-4-1393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5T17:34:38.01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0 7770,'0'0'6252,"20"15"-6152,-17-12-87,31 24 117,-1 1 1,-1 2-1,32 39 0,-44-43 67,-1 0-1,-1 2 0,-2 0 0,-1 1 0,0 1 0,-3 0 0,0 0 0,-2 2 0,-1-1 0,-2 1 0,-1 0 0,-2 1 0,-1-1 0,-1 1 0,-5 63 0,0-78-55,0-1 0,-1 1-1,-1-1 1,0 0 0,-2 0-1,-16 31 1,17-36-49,-1-1 0,0 0-1,0-1 1,-2 0 0,1 0-1,-1 0 1,-1-1 0,1-1-1,-1 1 1,-15 7 0,9-8-109,12-11-350,25-20-1903,15-1-3741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D69555-EE48-4B19-812B-4E1068DBF976}"/>
              </a:ext>
            </a:extLst>
          </p:cNvPr>
          <p:cNvSpPr/>
          <p:nvPr/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</a:extLst>
          </p:cNvPr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88" y="863068"/>
            <a:ext cx="6007691" cy="4985916"/>
          </a:xfrm>
        </p:spPr>
        <p:txBody>
          <a:bodyPr anchor="ctr">
            <a:noAutofit/>
          </a:bodyPr>
          <a:lstStyle>
            <a:lvl1pPr algn="l">
              <a:lnSpc>
                <a:spcPct val="125000"/>
              </a:lnSpc>
              <a:defRPr sz="6000" b="0" cap="all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7352" y="863068"/>
            <a:ext cx="3351729" cy="5120069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2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2EEBA-3A5D-41CE-8465-A45A0F65674E}"/>
              </a:ext>
            </a:extLst>
          </p:cNvPr>
          <p:cNvSpPr/>
          <p:nvPr/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79F4CF2F-CDFA-4A37-837C-819D5238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353" y="6309360"/>
            <a:ext cx="2151134" cy="457200"/>
          </a:xfrm>
        </p:spPr>
        <p:txBody>
          <a:bodyPr/>
          <a:lstStyle/>
          <a:p>
            <a:pPr algn="l"/>
            <a:fld id="{0DCFB061-4267-4D9F-8017-6F550D3068DF}" type="datetime1">
              <a:rPr lang="en-US" smtClean="0"/>
              <a:t>9/14/2021</a:t>
            </a:fld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FECE62A-61A4-407D-8F0B-D459CD97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5388" y="6309360"/>
            <a:ext cx="6007691" cy="457200"/>
          </a:xfrm>
        </p:spPr>
        <p:txBody>
          <a:bodyPr/>
          <a:lstStyle>
            <a:lvl1pPr algn="r">
              <a:defRPr/>
            </a:lvl1pPr>
          </a:lstStyle>
          <a:p>
            <a:pPr algn="l"/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9FE60A9-FE2A-451F-9244-60FCE7FE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989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BC61-5547-4A60-8DA1-6699760D9972}" type="datetime1">
              <a:rPr lang="en-US" smtClean="0"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203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24B9D1C6-60D0-4CD1-8F31-F912522EB041}" type="datetime1">
              <a:rPr lang="en-US" smtClean="0"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065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ED5C-5A53-433E-8A55-46F54CE81DA5}" type="datetime1">
              <a:rPr lang="en-US" smtClean="0"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410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D12B6-57DE-4B63-A723-500B050FB7DD}"/>
              </a:ext>
            </a:extLst>
          </p:cNvPr>
          <p:cNvSpPr/>
          <p:nvPr/>
        </p:nvSpPr>
        <p:spPr>
          <a:xfrm>
            <a:off x="0" y="4215384"/>
            <a:ext cx="12192000" cy="264261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16" y="1406284"/>
            <a:ext cx="10593694" cy="2597841"/>
          </a:xfrm>
        </p:spPr>
        <p:txBody>
          <a:bodyPr anchor="b">
            <a:normAutofit/>
          </a:bodyPr>
          <a:lstStyle>
            <a:lvl1pPr algn="ctr">
              <a:lnSpc>
                <a:spcPct val="125000"/>
              </a:lnSpc>
              <a:defRPr sz="4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8312" y="4527856"/>
            <a:ext cx="6559018" cy="157024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4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E2E75-4758-4930-8024-39287C9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BC0C-B6DF-45E9-B954-11C99AA62C3E}" type="datetime1">
              <a:rPr lang="en-US" smtClean="0"/>
              <a:t>9/14/2021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B9949-402C-42C2-9A94-16590FC0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39D83F6-DAF4-4876-AA41-F246EC9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13A19-DDA2-44F6-9ED4-F87771C684B8}"/>
              </a:ext>
            </a:extLst>
          </p:cNvPr>
          <p:cNvSpPr/>
          <p:nvPr/>
        </p:nvSpPr>
        <p:spPr>
          <a:xfrm>
            <a:off x="0" y="4215384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707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76670" y="705114"/>
            <a:ext cx="6172412" cy="2403846"/>
          </a:xfrm>
        </p:spPr>
        <p:txBody>
          <a:bodyPr anchor="b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70" y="3749040"/>
            <a:ext cx="6172411" cy="2346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71B9-2624-4F21-93EE-35A78B1A0DAD}" type="datetime1">
              <a:rPr lang="en-US" smtClean="0"/>
              <a:t>9/14/2021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6B9B5-A5D1-4099-B52B-78F39AB0AFCB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952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67" y="658999"/>
            <a:ext cx="6166422" cy="457200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68" y="1116199"/>
            <a:ext cx="6166422" cy="2062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6668" y="3623098"/>
            <a:ext cx="6166421" cy="457200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6670" y="4102370"/>
            <a:ext cx="6166419" cy="206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7C2A-BE2E-4840-A907-3254E2916C96}" type="datetime1">
              <a:rPr lang="en-US" smtClean="0"/>
              <a:t>9/14/2021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6B370B-8381-431F-9492-0EA1205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A89085-2231-4A9C-B23C-B199A9DD26C5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57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9/14/2021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360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F41D3-C6B9-4E99-9321-87C4E216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3A0F-DEF3-4134-98D0-2E1276938A8B}" type="datetime1">
              <a:rPr lang="en-US" smtClean="0"/>
              <a:t>9/14/2021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C6EB-07B1-46AF-AC33-E998BC6A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3A0C1-6562-4819-9E88-4C1378FD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566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CA29BA-0143-49FF-8608-DB1623D99537}"/>
              </a:ext>
            </a:extLst>
          </p:cNvPr>
          <p:cNvSpPr/>
          <p:nvPr/>
        </p:nvSpPr>
        <p:spPr>
          <a:xfrm>
            <a:off x="0" y="0"/>
            <a:ext cx="8248592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015" y="640079"/>
            <a:ext cx="2796066" cy="2551751"/>
          </a:xfrm>
        </p:spPr>
        <p:txBody>
          <a:bodyPr anchor="b">
            <a:normAutofit/>
          </a:bodyPr>
          <a:lstStyle>
            <a:lvl1pPr algn="l">
              <a:lnSpc>
                <a:spcPct val="135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818" y="640078"/>
            <a:ext cx="6969693" cy="54559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53015" y="3223803"/>
            <a:ext cx="2796066" cy="2872197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10CF18-370D-4E80-AE4C-396FFDFCAE5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5EBFE9C-5A22-4462-9C51-E00C03F5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53015" y="6309360"/>
            <a:ext cx="1734207" cy="457200"/>
          </a:xfrm>
        </p:spPr>
        <p:txBody>
          <a:bodyPr/>
          <a:lstStyle>
            <a:lvl1pPr algn="l">
              <a:defRPr/>
            </a:lvl1pPr>
          </a:lstStyle>
          <a:p>
            <a:fld id="{61A2E4C8-2960-4ADD-862C-4D9643CB15AC}" type="datetime1">
              <a:rPr lang="en-US" smtClean="0"/>
              <a:t>9/14/2021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EBBFF2E-AA66-4B76-9139-CB000B5A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818" y="6309360"/>
            <a:ext cx="6993867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4F64C4-BF20-4F6B-B650-57C71C8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12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4996" y="640079"/>
            <a:ext cx="2714085" cy="2695903"/>
          </a:xfrm>
        </p:spPr>
        <p:txBody>
          <a:bodyPr anchor="b">
            <a:noAutofit/>
          </a:bodyPr>
          <a:lstStyle>
            <a:lvl1pPr algn="l"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248592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834996" y="3429000"/>
            <a:ext cx="2714085" cy="2508026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49BC8-9ABF-49F6-851C-5DB0B86CA70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1EE21-E3FA-4D43-B224-C6649596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4997" y="6309360"/>
            <a:ext cx="1645920" cy="457200"/>
          </a:xfrm>
        </p:spPr>
        <p:txBody>
          <a:bodyPr/>
          <a:lstStyle/>
          <a:p>
            <a:fld id="{48BDEA15-09CD-4275-A8E0-385C965F48B0}" type="datetime1">
              <a:rPr lang="en-US" smtClean="0"/>
              <a:t>9/14/2021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7F83-8993-4ED4-9F02-663CC0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678B7-E511-4CE1-BEE5-89E959B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0080" y="6309360"/>
            <a:ext cx="4946592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725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17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4AF8082C-0922-4249-A612-B415F5231620}" type="datetime1">
              <a:rPr lang="en-US" smtClean="0"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6670" y="6309360"/>
            <a:ext cx="494659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760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00" r:id="rId4"/>
    <p:sldLayoutId id="2147483701" r:id="rId5"/>
    <p:sldLayoutId id="2147483706" r:id="rId6"/>
    <p:sldLayoutId id="2147483702" r:id="rId7"/>
    <p:sldLayoutId id="2147483703" r:id="rId8"/>
    <p:sldLayoutId id="2147483704" r:id="rId9"/>
    <p:sldLayoutId id="2147483705" r:id="rId10"/>
    <p:sldLayoutId id="2147483707" r:id="rId11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6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6" Type="http://schemas.openxmlformats.org/officeDocument/2006/relationships/customXml" Target="../ink/ink94.xml"/><Relationship Id="rId21" Type="http://schemas.openxmlformats.org/officeDocument/2006/relationships/image" Target="../media/image71.png"/><Relationship Id="rId42" Type="http://schemas.openxmlformats.org/officeDocument/2006/relationships/customXml" Target="../ink/ink102.xml"/><Relationship Id="rId47" Type="http://schemas.openxmlformats.org/officeDocument/2006/relationships/image" Target="../media/image84.png"/><Relationship Id="rId63" Type="http://schemas.openxmlformats.org/officeDocument/2006/relationships/image" Target="../media/image92.png"/><Relationship Id="rId68" Type="http://schemas.openxmlformats.org/officeDocument/2006/relationships/customXml" Target="../ink/ink115.xml"/><Relationship Id="rId16" Type="http://schemas.openxmlformats.org/officeDocument/2006/relationships/customXml" Target="../ink/ink89.xml"/><Relationship Id="rId11" Type="http://schemas.openxmlformats.org/officeDocument/2006/relationships/image" Target="../media/image66.png"/><Relationship Id="rId24" Type="http://schemas.openxmlformats.org/officeDocument/2006/relationships/customXml" Target="../ink/ink93.xml"/><Relationship Id="rId32" Type="http://schemas.openxmlformats.org/officeDocument/2006/relationships/customXml" Target="../ink/ink97.xml"/><Relationship Id="rId37" Type="http://schemas.openxmlformats.org/officeDocument/2006/relationships/image" Target="../media/image79.png"/><Relationship Id="rId40" Type="http://schemas.openxmlformats.org/officeDocument/2006/relationships/customXml" Target="../ink/ink101.xml"/><Relationship Id="rId45" Type="http://schemas.openxmlformats.org/officeDocument/2006/relationships/image" Target="../media/image83.png"/><Relationship Id="rId53" Type="http://schemas.openxmlformats.org/officeDocument/2006/relationships/image" Target="../media/image87.png"/><Relationship Id="rId58" Type="http://schemas.openxmlformats.org/officeDocument/2006/relationships/customXml" Target="../ink/ink110.xml"/><Relationship Id="rId66" Type="http://schemas.openxmlformats.org/officeDocument/2006/relationships/customXml" Target="../ink/ink114.xml"/><Relationship Id="rId74" Type="http://schemas.openxmlformats.org/officeDocument/2006/relationships/customXml" Target="../ink/ink118.xml"/><Relationship Id="rId5" Type="http://schemas.openxmlformats.org/officeDocument/2006/relationships/customXml" Target="../ink/ink83.xml"/><Relationship Id="rId61" Type="http://schemas.openxmlformats.org/officeDocument/2006/relationships/image" Target="../media/image91.png"/><Relationship Id="rId19" Type="http://schemas.openxmlformats.org/officeDocument/2006/relationships/image" Target="../media/image70.png"/><Relationship Id="rId14" Type="http://schemas.openxmlformats.org/officeDocument/2006/relationships/customXml" Target="../ink/ink88.xml"/><Relationship Id="rId22" Type="http://schemas.openxmlformats.org/officeDocument/2006/relationships/customXml" Target="../ink/ink92.xml"/><Relationship Id="rId27" Type="http://schemas.openxmlformats.org/officeDocument/2006/relationships/image" Target="../media/image74.png"/><Relationship Id="rId30" Type="http://schemas.openxmlformats.org/officeDocument/2006/relationships/customXml" Target="../ink/ink96.xml"/><Relationship Id="rId35" Type="http://schemas.openxmlformats.org/officeDocument/2006/relationships/image" Target="../media/image78.png"/><Relationship Id="rId43" Type="http://schemas.openxmlformats.org/officeDocument/2006/relationships/image" Target="../media/image82.png"/><Relationship Id="rId48" Type="http://schemas.openxmlformats.org/officeDocument/2006/relationships/customXml" Target="../ink/ink105.xml"/><Relationship Id="rId56" Type="http://schemas.openxmlformats.org/officeDocument/2006/relationships/customXml" Target="../ink/ink109.xml"/><Relationship Id="rId64" Type="http://schemas.openxmlformats.org/officeDocument/2006/relationships/customXml" Target="../ink/ink113.xml"/><Relationship Id="rId69" Type="http://schemas.openxmlformats.org/officeDocument/2006/relationships/image" Target="../media/image95.png"/><Relationship Id="rId77" Type="http://schemas.openxmlformats.org/officeDocument/2006/relationships/image" Target="../media/image99.png"/><Relationship Id="rId8" Type="http://schemas.openxmlformats.org/officeDocument/2006/relationships/customXml" Target="../ink/ink85.xml"/><Relationship Id="rId51" Type="http://schemas.openxmlformats.org/officeDocument/2006/relationships/image" Target="../media/image86.png"/><Relationship Id="rId72" Type="http://schemas.openxmlformats.org/officeDocument/2006/relationships/customXml" Target="../ink/ink117.xml"/><Relationship Id="rId3" Type="http://schemas.openxmlformats.org/officeDocument/2006/relationships/customXml" Target="../ink/ink82.xml"/><Relationship Id="rId12" Type="http://schemas.openxmlformats.org/officeDocument/2006/relationships/customXml" Target="../ink/ink87.xml"/><Relationship Id="rId17" Type="http://schemas.openxmlformats.org/officeDocument/2006/relationships/image" Target="../media/image69.png"/><Relationship Id="rId25" Type="http://schemas.openxmlformats.org/officeDocument/2006/relationships/image" Target="../media/image73.png"/><Relationship Id="rId33" Type="http://schemas.openxmlformats.org/officeDocument/2006/relationships/image" Target="../media/image77.png"/><Relationship Id="rId38" Type="http://schemas.openxmlformats.org/officeDocument/2006/relationships/customXml" Target="../ink/ink100.xml"/><Relationship Id="rId46" Type="http://schemas.openxmlformats.org/officeDocument/2006/relationships/customXml" Target="../ink/ink104.xml"/><Relationship Id="rId59" Type="http://schemas.openxmlformats.org/officeDocument/2006/relationships/image" Target="../media/image90.png"/><Relationship Id="rId67" Type="http://schemas.openxmlformats.org/officeDocument/2006/relationships/image" Target="../media/image94.png"/><Relationship Id="rId20" Type="http://schemas.openxmlformats.org/officeDocument/2006/relationships/customXml" Target="../ink/ink91.xml"/><Relationship Id="rId41" Type="http://schemas.openxmlformats.org/officeDocument/2006/relationships/image" Target="../media/image81.png"/><Relationship Id="rId54" Type="http://schemas.openxmlformats.org/officeDocument/2006/relationships/customXml" Target="../ink/ink108.xml"/><Relationship Id="rId62" Type="http://schemas.openxmlformats.org/officeDocument/2006/relationships/customXml" Target="../ink/ink112.xml"/><Relationship Id="rId70" Type="http://schemas.openxmlformats.org/officeDocument/2006/relationships/customXml" Target="../ink/ink116.xml"/><Relationship Id="rId75" Type="http://schemas.openxmlformats.org/officeDocument/2006/relationships/image" Target="../media/image98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84.xml"/><Relationship Id="rId15" Type="http://schemas.openxmlformats.org/officeDocument/2006/relationships/image" Target="../media/image68.png"/><Relationship Id="rId23" Type="http://schemas.openxmlformats.org/officeDocument/2006/relationships/image" Target="../media/image72.png"/><Relationship Id="rId28" Type="http://schemas.openxmlformats.org/officeDocument/2006/relationships/customXml" Target="../ink/ink95.xml"/><Relationship Id="rId36" Type="http://schemas.openxmlformats.org/officeDocument/2006/relationships/customXml" Target="../ink/ink99.xml"/><Relationship Id="rId49" Type="http://schemas.openxmlformats.org/officeDocument/2006/relationships/image" Target="../media/image85.png"/><Relationship Id="rId57" Type="http://schemas.openxmlformats.org/officeDocument/2006/relationships/image" Target="../media/image89.png"/><Relationship Id="rId10" Type="http://schemas.openxmlformats.org/officeDocument/2006/relationships/customXml" Target="../ink/ink86.xml"/><Relationship Id="rId31" Type="http://schemas.openxmlformats.org/officeDocument/2006/relationships/image" Target="../media/image76.png"/><Relationship Id="rId44" Type="http://schemas.openxmlformats.org/officeDocument/2006/relationships/customXml" Target="../ink/ink103.xml"/><Relationship Id="rId52" Type="http://schemas.openxmlformats.org/officeDocument/2006/relationships/customXml" Target="../ink/ink107.xml"/><Relationship Id="rId60" Type="http://schemas.openxmlformats.org/officeDocument/2006/relationships/customXml" Target="../ink/ink111.xml"/><Relationship Id="rId65" Type="http://schemas.openxmlformats.org/officeDocument/2006/relationships/image" Target="../media/image93.png"/><Relationship Id="rId73" Type="http://schemas.openxmlformats.org/officeDocument/2006/relationships/image" Target="../media/image97.png"/><Relationship Id="rId4" Type="http://schemas.openxmlformats.org/officeDocument/2006/relationships/image" Target="../media/image8.png"/><Relationship Id="rId9" Type="http://schemas.openxmlformats.org/officeDocument/2006/relationships/image" Target="../media/image65.png"/><Relationship Id="rId13" Type="http://schemas.openxmlformats.org/officeDocument/2006/relationships/image" Target="../media/image67.png"/><Relationship Id="rId18" Type="http://schemas.openxmlformats.org/officeDocument/2006/relationships/customXml" Target="../ink/ink90.xml"/><Relationship Id="rId39" Type="http://schemas.openxmlformats.org/officeDocument/2006/relationships/image" Target="../media/image80.png"/><Relationship Id="rId34" Type="http://schemas.openxmlformats.org/officeDocument/2006/relationships/customXml" Target="../ink/ink98.xml"/><Relationship Id="rId50" Type="http://schemas.openxmlformats.org/officeDocument/2006/relationships/customXml" Target="../ink/ink106.xml"/><Relationship Id="rId55" Type="http://schemas.openxmlformats.org/officeDocument/2006/relationships/image" Target="../media/image88.png"/><Relationship Id="rId76" Type="http://schemas.openxmlformats.org/officeDocument/2006/relationships/customXml" Target="../ink/ink119.xml"/><Relationship Id="rId7" Type="http://schemas.openxmlformats.org/officeDocument/2006/relationships/image" Target="../media/image910.png"/><Relationship Id="rId71" Type="http://schemas.openxmlformats.org/officeDocument/2006/relationships/image" Target="../media/image96.png"/><Relationship Id="rId2" Type="http://schemas.openxmlformats.org/officeDocument/2006/relationships/image" Target="../media/image7.png"/><Relationship Id="rId29" Type="http://schemas.openxmlformats.org/officeDocument/2006/relationships/image" Target="../media/image7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image" Target="../media/image4.png"/><Relationship Id="rId4" Type="http://schemas.openxmlformats.org/officeDocument/2006/relationships/customXml" Target="../ink/ink2.xml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customXml" Target="../ink/ink13.xml"/><Relationship Id="rId18" Type="http://schemas.openxmlformats.org/officeDocument/2006/relationships/image" Target="../media/image10.png"/><Relationship Id="rId26" Type="http://schemas.openxmlformats.org/officeDocument/2006/relationships/image" Target="../media/image14.png"/><Relationship Id="rId39" Type="http://schemas.openxmlformats.org/officeDocument/2006/relationships/customXml" Target="../ink/ink28.xml"/><Relationship Id="rId21" Type="http://schemas.openxmlformats.org/officeDocument/2006/relationships/customXml" Target="../ink/ink19.xml"/><Relationship Id="rId34" Type="http://schemas.openxmlformats.org/officeDocument/2006/relationships/image" Target="../media/image18.png"/><Relationship Id="rId42" Type="http://schemas.openxmlformats.org/officeDocument/2006/relationships/image" Target="../media/image22.png"/><Relationship Id="rId7" Type="http://schemas.openxmlformats.org/officeDocument/2006/relationships/image" Target="../media/image9.png"/><Relationship Id="rId2" Type="http://schemas.openxmlformats.org/officeDocument/2006/relationships/image" Target="../media/image7.png"/><Relationship Id="rId16" Type="http://schemas.openxmlformats.org/officeDocument/2006/relationships/customXml" Target="../ink/ink16.xml"/><Relationship Id="rId29" Type="http://schemas.openxmlformats.org/officeDocument/2006/relationships/customXml" Target="../ink/ink23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7.xml"/><Relationship Id="rId11" Type="http://schemas.openxmlformats.org/officeDocument/2006/relationships/customXml" Target="../ink/ink11.xml"/><Relationship Id="rId24" Type="http://schemas.openxmlformats.org/officeDocument/2006/relationships/image" Target="../media/image13.png"/><Relationship Id="rId32" Type="http://schemas.openxmlformats.org/officeDocument/2006/relationships/image" Target="../media/image17.png"/><Relationship Id="rId37" Type="http://schemas.openxmlformats.org/officeDocument/2006/relationships/customXml" Target="../ink/ink27.xml"/><Relationship Id="rId40" Type="http://schemas.openxmlformats.org/officeDocument/2006/relationships/image" Target="../media/image21.png"/><Relationship Id="rId45" Type="http://schemas.openxmlformats.org/officeDocument/2006/relationships/customXml" Target="../ink/ink31.xml"/><Relationship Id="rId5" Type="http://schemas.openxmlformats.org/officeDocument/2006/relationships/customXml" Target="../ink/ink6.xml"/><Relationship Id="rId15" Type="http://schemas.openxmlformats.org/officeDocument/2006/relationships/customXml" Target="../ink/ink15.xml"/><Relationship Id="rId23" Type="http://schemas.openxmlformats.org/officeDocument/2006/relationships/customXml" Target="../ink/ink20.xml"/><Relationship Id="rId28" Type="http://schemas.openxmlformats.org/officeDocument/2006/relationships/image" Target="../media/image15.png"/><Relationship Id="rId36" Type="http://schemas.openxmlformats.org/officeDocument/2006/relationships/image" Target="../media/image19.png"/><Relationship Id="rId10" Type="http://schemas.openxmlformats.org/officeDocument/2006/relationships/customXml" Target="../ink/ink10.xml"/><Relationship Id="rId19" Type="http://schemas.openxmlformats.org/officeDocument/2006/relationships/customXml" Target="../ink/ink18.xml"/><Relationship Id="rId31" Type="http://schemas.openxmlformats.org/officeDocument/2006/relationships/customXml" Target="../ink/ink24.xml"/><Relationship Id="rId44" Type="http://schemas.openxmlformats.org/officeDocument/2006/relationships/image" Target="../media/image23.png"/><Relationship Id="rId4" Type="http://schemas.openxmlformats.org/officeDocument/2006/relationships/image" Target="../media/image8.png"/><Relationship Id="rId9" Type="http://schemas.openxmlformats.org/officeDocument/2006/relationships/customXml" Target="../ink/ink9.xml"/><Relationship Id="rId14" Type="http://schemas.openxmlformats.org/officeDocument/2006/relationships/customXml" Target="../ink/ink14.xml"/><Relationship Id="rId22" Type="http://schemas.openxmlformats.org/officeDocument/2006/relationships/image" Target="../media/image12.png"/><Relationship Id="rId27" Type="http://schemas.openxmlformats.org/officeDocument/2006/relationships/customXml" Target="../ink/ink22.xml"/><Relationship Id="rId30" Type="http://schemas.openxmlformats.org/officeDocument/2006/relationships/image" Target="../media/image16.png"/><Relationship Id="rId35" Type="http://schemas.openxmlformats.org/officeDocument/2006/relationships/customXml" Target="../ink/ink26.xml"/><Relationship Id="rId43" Type="http://schemas.openxmlformats.org/officeDocument/2006/relationships/customXml" Target="../ink/ink30.xml"/><Relationship Id="rId8" Type="http://schemas.openxmlformats.org/officeDocument/2006/relationships/customXml" Target="../ink/ink8.xml"/><Relationship Id="rId3" Type="http://schemas.openxmlformats.org/officeDocument/2006/relationships/customXml" Target="../ink/ink5.xml"/><Relationship Id="rId12" Type="http://schemas.openxmlformats.org/officeDocument/2006/relationships/customXml" Target="../ink/ink12.xml"/><Relationship Id="rId17" Type="http://schemas.openxmlformats.org/officeDocument/2006/relationships/customXml" Target="../ink/ink17.xml"/><Relationship Id="rId25" Type="http://schemas.openxmlformats.org/officeDocument/2006/relationships/customXml" Target="../ink/ink21.xml"/><Relationship Id="rId33" Type="http://schemas.openxmlformats.org/officeDocument/2006/relationships/customXml" Target="../ink/ink25.xml"/><Relationship Id="rId38" Type="http://schemas.openxmlformats.org/officeDocument/2006/relationships/image" Target="../media/image20.png"/><Relationship Id="rId46" Type="http://schemas.openxmlformats.org/officeDocument/2006/relationships/image" Target="../media/image24.png"/><Relationship Id="rId20" Type="http://schemas.openxmlformats.org/officeDocument/2006/relationships/image" Target="../media/image11.png"/><Relationship Id="rId41" Type="http://schemas.openxmlformats.org/officeDocument/2006/relationships/customXml" Target="../ink/ink29.xml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5.png"/><Relationship Id="rId18" Type="http://schemas.openxmlformats.org/officeDocument/2006/relationships/customXml" Target="../ink/ink42.xml"/><Relationship Id="rId26" Type="http://schemas.openxmlformats.org/officeDocument/2006/relationships/customXml" Target="../ink/ink46.xml"/><Relationship Id="rId39" Type="http://schemas.openxmlformats.org/officeDocument/2006/relationships/image" Target="../media/image38.png"/><Relationship Id="rId21" Type="http://schemas.openxmlformats.org/officeDocument/2006/relationships/image" Target="../media/image29.png"/><Relationship Id="rId34" Type="http://schemas.openxmlformats.org/officeDocument/2006/relationships/customXml" Target="../ink/ink50.xml"/><Relationship Id="rId7" Type="http://schemas.openxmlformats.org/officeDocument/2006/relationships/customXml" Target="../ink/ink34.xml"/><Relationship Id="rId2" Type="http://schemas.openxmlformats.org/officeDocument/2006/relationships/image" Target="../media/image7.png"/><Relationship Id="rId16" Type="http://schemas.openxmlformats.org/officeDocument/2006/relationships/customXml" Target="../ink/ink41.xml"/><Relationship Id="rId20" Type="http://schemas.openxmlformats.org/officeDocument/2006/relationships/customXml" Target="../ink/ink43.xml"/><Relationship Id="rId29" Type="http://schemas.openxmlformats.org/officeDocument/2006/relationships/image" Target="../media/image33.png"/><Relationship Id="rId41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customXml" Target="../ink/ink38.xml"/><Relationship Id="rId24" Type="http://schemas.openxmlformats.org/officeDocument/2006/relationships/customXml" Target="../ink/ink45.xml"/><Relationship Id="rId32" Type="http://schemas.openxmlformats.org/officeDocument/2006/relationships/customXml" Target="../ink/ink49.xml"/><Relationship Id="rId37" Type="http://schemas.openxmlformats.org/officeDocument/2006/relationships/image" Target="../media/image37.png"/><Relationship Id="rId40" Type="http://schemas.openxmlformats.org/officeDocument/2006/relationships/customXml" Target="../ink/ink53.xml"/><Relationship Id="rId5" Type="http://schemas.openxmlformats.org/officeDocument/2006/relationships/customXml" Target="../ink/ink33.xml"/><Relationship Id="rId15" Type="http://schemas.openxmlformats.org/officeDocument/2006/relationships/image" Target="../media/image26.png"/><Relationship Id="rId23" Type="http://schemas.openxmlformats.org/officeDocument/2006/relationships/image" Target="../media/image30.png"/><Relationship Id="rId28" Type="http://schemas.openxmlformats.org/officeDocument/2006/relationships/customXml" Target="../ink/ink47.xml"/><Relationship Id="rId36" Type="http://schemas.openxmlformats.org/officeDocument/2006/relationships/customXml" Target="../ink/ink51.xml"/><Relationship Id="rId10" Type="http://schemas.openxmlformats.org/officeDocument/2006/relationships/customXml" Target="../ink/ink37.xml"/><Relationship Id="rId19" Type="http://schemas.openxmlformats.org/officeDocument/2006/relationships/image" Target="../media/image28.png"/><Relationship Id="rId31" Type="http://schemas.openxmlformats.org/officeDocument/2006/relationships/image" Target="../media/image34.png"/><Relationship Id="rId4" Type="http://schemas.openxmlformats.org/officeDocument/2006/relationships/image" Target="../media/image8.png"/><Relationship Id="rId9" Type="http://schemas.openxmlformats.org/officeDocument/2006/relationships/customXml" Target="../ink/ink36.xml"/><Relationship Id="rId14" Type="http://schemas.openxmlformats.org/officeDocument/2006/relationships/customXml" Target="../ink/ink40.xml"/><Relationship Id="rId22" Type="http://schemas.openxmlformats.org/officeDocument/2006/relationships/customXml" Target="../ink/ink44.xml"/><Relationship Id="rId27" Type="http://schemas.openxmlformats.org/officeDocument/2006/relationships/image" Target="../media/image32.png"/><Relationship Id="rId30" Type="http://schemas.openxmlformats.org/officeDocument/2006/relationships/customXml" Target="../ink/ink48.xml"/><Relationship Id="rId35" Type="http://schemas.openxmlformats.org/officeDocument/2006/relationships/image" Target="../media/image36.png"/><Relationship Id="rId8" Type="http://schemas.openxmlformats.org/officeDocument/2006/relationships/customXml" Target="../ink/ink35.xml"/><Relationship Id="rId3" Type="http://schemas.openxmlformats.org/officeDocument/2006/relationships/customXml" Target="../ink/ink32.xml"/><Relationship Id="rId12" Type="http://schemas.openxmlformats.org/officeDocument/2006/relationships/customXml" Target="../ink/ink39.xml"/><Relationship Id="rId17" Type="http://schemas.openxmlformats.org/officeDocument/2006/relationships/image" Target="../media/image27.png"/><Relationship Id="rId25" Type="http://schemas.openxmlformats.org/officeDocument/2006/relationships/image" Target="../media/image31.png"/><Relationship Id="rId33" Type="http://schemas.openxmlformats.org/officeDocument/2006/relationships/image" Target="../media/image35.png"/><Relationship Id="rId38" Type="http://schemas.openxmlformats.org/officeDocument/2006/relationships/customXml" Target="../ink/ink5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2.png"/><Relationship Id="rId18" Type="http://schemas.openxmlformats.org/officeDocument/2006/relationships/customXml" Target="../ink/ink62.xml"/><Relationship Id="rId26" Type="http://schemas.openxmlformats.org/officeDocument/2006/relationships/customXml" Target="../ink/ink66.xml"/><Relationship Id="rId39" Type="http://schemas.openxmlformats.org/officeDocument/2006/relationships/image" Target="../media/image55.png"/><Relationship Id="rId21" Type="http://schemas.openxmlformats.org/officeDocument/2006/relationships/image" Target="../media/image46.png"/><Relationship Id="rId34" Type="http://schemas.openxmlformats.org/officeDocument/2006/relationships/customXml" Target="../ink/ink70.xml"/><Relationship Id="rId42" Type="http://schemas.openxmlformats.org/officeDocument/2006/relationships/customXml" Target="../ink/ink74.xml"/><Relationship Id="rId47" Type="http://schemas.openxmlformats.org/officeDocument/2006/relationships/image" Target="../media/image59.png"/><Relationship Id="rId50" Type="http://schemas.openxmlformats.org/officeDocument/2006/relationships/customXml" Target="../ink/ink78.xml"/><Relationship Id="rId55" Type="http://schemas.openxmlformats.org/officeDocument/2006/relationships/image" Target="../media/image63.png"/><Relationship Id="rId7" Type="http://schemas.openxmlformats.org/officeDocument/2006/relationships/image" Target="../media/image910.png"/><Relationship Id="rId2" Type="http://schemas.openxmlformats.org/officeDocument/2006/relationships/image" Target="../media/image7.png"/><Relationship Id="rId16" Type="http://schemas.openxmlformats.org/officeDocument/2006/relationships/customXml" Target="../ink/ink61.xml"/><Relationship Id="rId29" Type="http://schemas.openxmlformats.org/officeDocument/2006/relationships/image" Target="../media/image50.png"/><Relationship Id="rId11" Type="http://schemas.openxmlformats.org/officeDocument/2006/relationships/image" Target="../media/image41.png"/><Relationship Id="rId24" Type="http://schemas.openxmlformats.org/officeDocument/2006/relationships/customXml" Target="../ink/ink65.xml"/><Relationship Id="rId32" Type="http://schemas.openxmlformats.org/officeDocument/2006/relationships/customXml" Target="../ink/ink69.xml"/><Relationship Id="rId37" Type="http://schemas.openxmlformats.org/officeDocument/2006/relationships/image" Target="../media/image54.png"/><Relationship Id="rId40" Type="http://schemas.openxmlformats.org/officeDocument/2006/relationships/customXml" Target="../ink/ink73.xml"/><Relationship Id="rId45" Type="http://schemas.openxmlformats.org/officeDocument/2006/relationships/image" Target="../media/image58.png"/><Relationship Id="rId53" Type="http://schemas.openxmlformats.org/officeDocument/2006/relationships/image" Target="../media/image62.png"/><Relationship Id="rId5" Type="http://schemas.openxmlformats.org/officeDocument/2006/relationships/customXml" Target="../ink/ink55.xml"/><Relationship Id="rId19" Type="http://schemas.openxmlformats.org/officeDocument/2006/relationships/image" Target="../media/image45.png"/><Relationship Id="rId4" Type="http://schemas.openxmlformats.org/officeDocument/2006/relationships/image" Target="../media/image8.png"/><Relationship Id="rId9" Type="http://schemas.openxmlformats.org/officeDocument/2006/relationships/image" Target="../media/image40.png"/><Relationship Id="rId14" Type="http://schemas.openxmlformats.org/officeDocument/2006/relationships/customXml" Target="../ink/ink60.xml"/><Relationship Id="rId22" Type="http://schemas.openxmlformats.org/officeDocument/2006/relationships/customXml" Target="../ink/ink64.xml"/><Relationship Id="rId27" Type="http://schemas.openxmlformats.org/officeDocument/2006/relationships/image" Target="../media/image49.png"/><Relationship Id="rId30" Type="http://schemas.openxmlformats.org/officeDocument/2006/relationships/customXml" Target="../ink/ink68.xml"/><Relationship Id="rId35" Type="http://schemas.openxmlformats.org/officeDocument/2006/relationships/image" Target="../media/image53.png"/><Relationship Id="rId43" Type="http://schemas.openxmlformats.org/officeDocument/2006/relationships/image" Target="../media/image57.png"/><Relationship Id="rId48" Type="http://schemas.openxmlformats.org/officeDocument/2006/relationships/customXml" Target="../ink/ink77.xml"/><Relationship Id="rId56" Type="http://schemas.openxmlformats.org/officeDocument/2006/relationships/customXml" Target="../ink/ink81.xml"/><Relationship Id="rId8" Type="http://schemas.openxmlformats.org/officeDocument/2006/relationships/customXml" Target="../ink/ink57.xml"/><Relationship Id="rId51" Type="http://schemas.openxmlformats.org/officeDocument/2006/relationships/image" Target="../media/image61.png"/><Relationship Id="rId3" Type="http://schemas.openxmlformats.org/officeDocument/2006/relationships/customXml" Target="../ink/ink54.xml"/><Relationship Id="rId12" Type="http://schemas.openxmlformats.org/officeDocument/2006/relationships/customXml" Target="../ink/ink59.xml"/><Relationship Id="rId17" Type="http://schemas.openxmlformats.org/officeDocument/2006/relationships/image" Target="../media/image44.png"/><Relationship Id="rId25" Type="http://schemas.openxmlformats.org/officeDocument/2006/relationships/image" Target="../media/image48.png"/><Relationship Id="rId33" Type="http://schemas.openxmlformats.org/officeDocument/2006/relationships/image" Target="../media/image52.png"/><Relationship Id="rId38" Type="http://schemas.openxmlformats.org/officeDocument/2006/relationships/customXml" Target="../ink/ink72.xml"/><Relationship Id="rId46" Type="http://schemas.openxmlformats.org/officeDocument/2006/relationships/customXml" Target="../ink/ink76.xml"/><Relationship Id="rId20" Type="http://schemas.openxmlformats.org/officeDocument/2006/relationships/customXml" Target="../ink/ink63.xml"/><Relationship Id="rId41" Type="http://schemas.openxmlformats.org/officeDocument/2006/relationships/image" Target="../media/image56.png"/><Relationship Id="rId54" Type="http://schemas.openxmlformats.org/officeDocument/2006/relationships/customXml" Target="../ink/ink80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56.xml"/><Relationship Id="rId15" Type="http://schemas.openxmlformats.org/officeDocument/2006/relationships/image" Target="../media/image43.png"/><Relationship Id="rId23" Type="http://schemas.openxmlformats.org/officeDocument/2006/relationships/image" Target="../media/image47.png"/><Relationship Id="rId28" Type="http://schemas.openxmlformats.org/officeDocument/2006/relationships/customXml" Target="../ink/ink67.xml"/><Relationship Id="rId36" Type="http://schemas.openxmlformats.org/officeDocument/2006/relationships/customXml" Target="../ink/ink71.xml"/><Relationship Id="rId49" Type="http://schemas.openxmlformats.org/officeDocument/2006/relationships/image" Target="../media/image60.png"/><Relationship Id="rId57" Type="http://schemas.openxmlformats.org/officeDocument/2006/relationships/image" Target="../media/image64.png"/><Relationship Id="rId10" Type="http://schemas.openxmlformats.org/officeDocument/2006/relationships/customXml" Target="../ink/ink58.xml"/><Relationship Id="rId31" Type="http://schemas.openxmlformats.org/officeDocument/2006/relationships/image" Target="../media/image51.png"/><Relationship Id="rId44" Type="http://schemas.openxmlformats.org/officeDocument/2006/relationships/customXml" Target="../ink/ink75.xml"/><Relationship Id="rId52" Type="http://schemas.openxmlformats.org/officeDocument/2006/relationships/customXml" Target="../ink/ink7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A22F210-7186-4074-94C5-FAD2C2EB15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ED93057-B056-4D1D-B0DA-F1619DAAF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825689"/>
            <a:ext cx="6795928" cy="259421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6A063C-4371-4EF3-88B5-950507B426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5103" y="1057522"/>
            <a:ext cx="4741843" cy="2173433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solidFill>
                  <a:schemeClr val="bg1"/>
                </a:solidFill>
              </a:rPr>
              <a:t>Unit 1: Concepts of Motion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315853-4273-48EB-9D6B-D2259F5397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5104" y="3751119"/>
            <a:ext cx="4797502" cy="1606163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Section 1.3</a:t>
            </a: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Position and Time, Vectors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B41592-BC5E-4AE2-8CA7-91C73FD8F7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889697"/>
            <a:ext cx="1070775" cy="2466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574A3D-9991-4D4A-91DF-0D0DE47DB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5A56255-4961-41E1-887B-7319F23C90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39893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Grunge purple background">
            <a:extLst>
              <a:ext uri="{FF2B5EF4-FFF2-40B4-BE49-F238E27FC236}">
                <a16:creationId xmlns:a16="http://schemas.microsoft.com/office/drawing/2014/main" id="{67783A76-2450-4D24-96A9-BD68B7E8B3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665" r="19436" b="-2"/>
          <a:stretch/>
        </p:blipFill>
        <p:spPr>
          <a:xfrm>
            <a:off x="6859936" y="-2"/>
            <a:ext cx="5332064" cy="6858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018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unctions on a Coordinate Plane | CK-12 Foundation">
            <a:extLst>
              <a:ext uri="{FF2B5EF4-FFF2-40B4-BE49-F238E27FC236}">
                <a16:creationId xmlns:a16="http://schemas.microsoft.com/office/drawing/2014/main" id="{1D031FE8-88A9-47C0-BCF7-5A3C896D20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8663" y="0"/>
            <a:ext cx="72278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3A8D8BF-74F4-4413-8BB3-3045C8209F67}"/>
              </a:ext>
            </a:extLst>
          </p:cNvPr>
          <p:cNvSpPr txBox="1"/>
          <p:nvPr/>
        </p:nvSpPr>
        <p:spPr>
          <a:xfrm>
            <a:off x="134224" y="885037"/>
            <a:ext cx="4404439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solidFill>
                  <a:srgbClr val="7030A0"/>
                </a:solidFill>
              </a:rPr>
              <a:t>Subtracting Vectors</a:t>
            </a:r>
          </a:p>
          <a:p>
            <a:endParaRPr lang="en-US" dirty="0"/>
          </a:p>
          <a:p>
            <a:r>
              <a:rPr lang="en-US" sz="2500" dirty="0"/>
              <a:t>Example: </a:t>
            </a:r>
          </a:p>
          <a:p>
            <a:r>
              <a:rPr lang="en-US" sz="2500" dirty="0"/>
              <a:t>What is vector A (-2, 3) minus vector B (3, -2)?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F7A20B0-BBE9-43EF-B429-DFB4989BEE93}"/>
                  </a:ext>
                </a:extLst>
              </p14:cNvPr>
              <p14:cNvContentPartPr/>
              <p14:nvPr/>
            </p14:nvContentPartPr>
            <p14:xfrm>
              <a:off x="8153590" y="3380347"/>
              <a:ext cx="360" cy="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F7A20B0-BBE9-43EF-B429-DFB4989BEE9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144950" y="3371707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B44869DD-0240-4DE0-9ABC-0426A5E4E594}"/>
                  </a:ext>
                </a:extLst>
              </p14:cNvPr>
              <p14:cNvContentPartPr/>
              <p14:nvPr/>
            </p14:nvContentPartPr>
            <p14:xfrm>
              <a:off x="10245190" y="4158667"/>
              <a:ext cx="360" cy="36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B44869DD-0240-4DE0-9ABC-0426A5E4E59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236550" y="4149667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EEF79FF0-C292-436A-A3FA-B61C7D62E2B6}"/>
                  </a:ext>
                </a:extLst>
              </p14:cNvPr>
              <p14:cNvContentPartPr/>
              <p14:nvPr/>
            </p14:nvContentPartPr>
            <p14:xfrm>
              <a:off x="7460230" y="4451707"/>
              <a:ext cx="360" cy="3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EEF79FF0-C292-436A-A3FA-B61C7D62E2B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451590" y="4443067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59" name="Group 58">
            <a:extLst>
              <a:ext uri="{FF2B5EF4-FFF2-40B4-BE49-F238E27FC236}">
                <a16:creationId xmlns:a16="http://schemas.microsoft.com/office/drawing/2014/main" id="{B0384486-EC90-41A1-A57A-F3693831DE39}"/>
              </a:ext>
            </a:extLst>
          </p:cNvPr>
          <p:cNvGrpSpPr/>
          <p:nvPr/>
        </p:nvGrpSpPr>
        <p:grpSpPr>
          <a:xfrm>
            <a:off x="443288" y="85744"/>
            <a:ext cx="615600" cy="263880"/>
            <a:chOff x="443288" y="85744"/>
            <a:chExt cx="615600" cy="263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C8DAC636-9CDC-44EF-BDCD-1EFBFB1354FF}"/>
                    </a:ext>
                  </a:extLst>
                </p14:cNvPr>
                <p14:cNvContentPartPr/>
                <p14:nvPr/>
              </p14:nvContentPartPr>
              <p14:xfrm>
                <a:off x="443288" y="202024"/>
                <a:ext cx="137520" cy="14760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C8DAC636-9CDC-44EF-BDCD-1EFBFB1354FF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25648" y="184384"/>
                  <a:ext cx="173160" cy="18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9675BAFF-0EA5-4915-A1B9-4F30A84F4702}"/>
                    </a:ext>
                  </a:extLst>
                </p14:cNvPr>
                <p14:cNvContentPartPr/>
                <p14:nvPr/>
              </p14:nvContentPartPr>
              <p14:xfrm>
                <a:off x="604208" y="85744"/>
                <a:ext cx="24120" cy="20304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9675BAFF-0EA5-4915-A1B9-4F30A84F4702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586568" y="67744"/>
                  <a:ext cx="5976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AA19B89D-D9DA-44E2-BC4F-C3D10815DE91}"/>
                    </a:ext>
                  </a:extLst>
                </p14:cNvPr>
                <p14:cNvContentPartPr/>
                <p14:nvPr/>
              </p14:nvContentPartPr>
              <p14:xfrm>
                <a:off x="572528" y="205624"/>
                <a:ext cx="85320" cy="2268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AA19B89D-D9DA-44E2-BC4F-C3D10815DE91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554528" y="187624"/>
                  <a:ext cx="120960" cy="5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7B6C5C6F-6561-468E-A06B-7E13671E2BB0}"/>
                    </a:ext>
                  </a:extLst>
                </p14:cNvPr>
                <p14:cNvContentPartPr/>
                <p14:nvPr/>
              </p14:nvContentPartPr>
              <p14:xfrm>
                <a:off x="753608" y="211744"/>
                <a:ext cx="120960" cy="13536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7B6C5C6F-6561-468E-A06B-7E13671E2BB0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735968" y="194104"/>
                  <a:ext cx="156600" cy="17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08AEC3DB-F5EB-49F6-8D6D-5464FB73BF5D}"/>
                    </a:ext>
                  </a:extLst>
                </p14:cNvPr>
                <p14:cNvContentPartPr/>
                <p14:nvPr/>
              </p14:nvContentPartPr>
              <p14:xfrm>
                <a:off x="874208" y="217144"/>
                <a:ext cx="33480" cy="10440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08AEC3DB-F5EB-49F6-8D6D-5464FB73BF5D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856568" y="199504"/>
                  <a:ext cx="69120" cy="14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99B9E0A3-BBE5-4F0A-97D3-C3DAD52D7BE1}"/>
                    </a:ext>
                  </a:extLst>
                </p14:cNvPr>
                <p14:cNvContentPartPr/>
                <p14:nvPr/>
              </p14:nvContentPartPr>
              <p14:xfrm>
                <a:off x="1002368" y="100144"/>
                <a:ext cx="38520" cy="19728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99B9E0A3-BBE5-4F0A-97D3-C3DAD52D7BE1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984728" y="82504"/>
                  <a:ext cx="74160" cy="23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B1C73046-1632-4D28-B406-D79ED8CFFCE9}"/>
                    </a:ext>
                  </a:extLst>
                </p14:cNvPr>
                <p14:cNvContentPartPr/>
                <p14:nvPr/>
              </p14:nvContentPartPr>
              <p14:xfrm>
                <a:off x="954128" y="208504"/>
                <a:ext cx="104760" cy="900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B1C73046-1632-4D28-B406-D79ED8CFFCE9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936128" y="190864"/>
                  <a:ext cx="140400" cy="44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7ECC7CFF-BC44-4F5E-BA54-C32EE5D4B09E}"/>
              </a:ext>
            </a:extLst>
          </p:cNvPr>
          <p:cNvGrpSpPr/>
          <p:nvPr/>
        </p:nvGrpSpPr>
        <p:grpSpPr>
          <a:xfrm>
            <a:off x="1254008" y="82504"/>
            <a:ext cx="224280" cy="229680"/>
            <a:chOff x="1254008" y="82504"/>
            <a:chExt cx="224280" cy="229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CA183156-9A02-4546-9645-EA05A3D23A38}"/>
                    </a:ext>
                  </a:extLst>
                </p14:cNvPr>
                <p14:cNvContentPartPr/>
                <p14:nvPr/>
              </p14:nvContentPartPr>
              <p14:xfrm>
                <a:off x="1254008" y="210304"/>
                <a:ext cx="104760" cy="101880"/>
              </p14:xfrm>
            </p:contentPart>
          </mc:Choice>
          <mc:Fallback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CA183156-9A02-4546-9645-EA05A3D23A38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1236008" y="192664"/>
                  <a:ext cx="140400" cy="13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5A19A8F2-C666-4892-8D9E-42CC9B8C989A}"/>
                    </a:ext>
                  </a:extLst>
                </p14:cNvPr>
                <p14:cNvContentPartPr/>
                <p14:nvPr/>
              </p14:nvContentPartPr>
              <p14:xfrm>
                <a:off x="1359128" y="82504"/>
                <a:ext cx="74520" cy="22032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5A19A8F2-C666-4892-8D9E-42CC9B8C989A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1341488" y="64864"/>
                  <a:ext cx="110160" cy="25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F317A36B-7149-4D17-83F3-61310B27E836}"/>
                    </a:ext>
                  </a:extLst>
                </p14:cNvPr>
                <p14:cNvContentPartPr/>
                <p14:nvPr/>
              </p14:nvContentPartPr>
              <p14:xfrm>
                <a:off x="1350848" y="189064"/>
                <a:ext cx="127440" cy="4932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F317A36B-7149-4D17-83F3-61310B27E836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1333208" y="171064"/>
                  <a:ext cx="163080" cy="84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ECC4FA0B-2969-4569-8474-05C2490F3517}"/>
              </a:ext>
            </a:extLst>
          </p:cNvPr>
          <p:cNvGrpSpPr/>
          <p:nvPr/>
        </p:nvGrpSpPr>
        <p:grpSpPr>
          <a:xfrm>
            <a:off x="1748288" y="18424"/>
            <a:ext cx="557640" cy="358920"/>
            <a:chOff x="1748288" y="18424"/>
            <a:chExt cx="557640" cy="358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C04FED95-3A29-415C-9339-A790E56FA8B1}"/>
                    </a:ext>
                  </a:extLst>
                </p14:cNvPr>
                <p14:cNvContentPartPr/>
                <p14:nvPr/>
              </p14:nvContentPartPr>
              <p14:xfrm>
                <a:off x="1748288" y="96184"/>
                <a:ext cx="79200" cy="255960"/>
              </p14:xfrm>
            </p:contentPart>
          </mc:Choice>
          <mc:Fallback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C04FED95-3A29-415C-9339-A790E56FA8B1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1730288" y="78544"/>
                  <a:ext cx="114840" cy="29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FB9B7E63-D4D1-4092-81F6-EAC3D94FA1E9}"/>
                    </a:ext>
                  </a:extLst>
                </p14:cNvPr>
                <p14:cNvContentPartPr/>
                <p14:nvPr/>
              </p14:nvContentPartPr>
              <p14:xfrm>
                <a:off x="1895888" y="131464"/>
                <a:ext cx="16200" cy="14292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FB9B7E63-D4D1-4092-81F6-EAC3D94FA1E9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1877888" y="113464"/>
                  <a:ext cx="51840" cy="17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AE37BC5D-F43F-4EEA-A84C-388FB7052023}"/>
                    </a:ext>
                  </a:extLst>
                </p14:cNvPr>
                <p14:cNvContentPartPr/>
                <p14:nvPr/>
              </p14:nvContentPartPr>
              <p14:xfrm>
                <a:off x="2012528" y="252424"/>
                <a:ext cx="14760" cy="90000"/>
              </p14:xfrm>
            </p:contentPart>
          </mc:Choice>
          <mc:Fallback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AE37BC5D-F43F-4EEA-A84C-388FB7052023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1994528" y="234784"/>
                  <a:ext cx="50400" cy="12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A93D3D60-34B2-44DC-BD83-B22DF78C9B5D}"/>
                    </a:ext>
                  </a:extLst>
                </p14:cNvPr>
                <p14:cNvContentPartPr/>
                <p14:nvPr/>
              </p14:nvContentPartPr>
              <p14:xfrm>
                <a:off x="2133128" y="176464"/>
                <a:ext cx="27720" cy="105840"/>
              </p14:xfrm>
            </p:contentPart>
          </mc:Choice>
          <mc:Fallback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A93D3D60-34B2-44DC-BD83-B22DF78C9B5D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2115488" y="158464"/>
                  <a:ext cx="63360" cy="14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DCCC6B56-E7E7-4C08-93BC-3BFF4E486D32}"/>
                    </a:ext>
                  </a:extLst>
                </p14:cNvPr>
                <p14:cNvContentPartPr/>
                <p14:nvPr/>
              </p14:nvContentPartPr>
              <p14:xfrm>
                <a:off x="2178128" y="18424"/>
                <a:ext cx="127800" cy="35892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DCCC6B56-E7E7-4C08-93BC-3BFF4E486D32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2160128" y="424"/>
                  <a:ext cx="163440" cy="394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60" name="Ink 59">
                <a:extLst>
                  <a:ext uri="{FF2B5EF4-FFF2-40B4-BE49-F238E27FC236}">
                    <a16:creationId xmlns:a16="http://schemas.microsoft.com/office/drawing/2014/main" id="{518D68AA-211A-4AB8-9E6C-3483688EA159}"/>
                  </a:ext>
                </a:extLst>
              </p14:cNvPr>
              <p14:cNvContentPartPr/>
              <p14:nvPr/>
            </p14:nvContentPartPr>
            <p14:xfrm>
              <a:off x="8482808" y="3087064"/>
              <a:ext cx="15120" cy="720"/>
            </p14:xfrm>
          </p:contentPart>
        </mc:Choice>
        <mc:Fallback>
          <p:pic>
            <p:nvPicPr>
              <p:cNvPr id="60" name="Ink 59">
                <a:extLst>
                  <a:ext uri="{FF2B5EF4-FFF2-40B4-BE49-F238E27FC236}">
                    <a16:creationId xmlns:a16="http://schemas.microsoft.com/office/drawing/2014/main" id="{518D68AA-211A-4AB8-9E6C-3483688EA159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8465168" y="3069064"/>
                <a:ext cx="50760" cy="3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61" name="Ink 60">
                <a:extLst>
                  <a:ext uri="{FF2B5EF4-FFF2-40B4-BE49-F238E27FC236}">
                    <a16:creationId xmlns:a16="http://schemas.microsoft.com/office/drawing/2014/main" id="{976D913F-4404-40A8-A6FB-74E513452EA2}"/>
                  </a:ext>
                </a:extLst>
              </p14:cNvPr>
              <p14:cNvContentPartPr/>
              <p14:nvPr/>
            </p14:nvContentPartPr>
            <p14:xfrm>
              <a:off x="7771088" y="2067184"/>
              <a:ext cx="13680" cy="8280"/>
            </p14:xfrm>
          </p:contentPart>
        </mc:Choice>
        <mc:Fallback>
          <p:pic>
            <p:nvPicPr>
              <p:cNvPr id="61" name="Ink 60">
                <a:extLst>
                  <a:ext uri="{FF2B5EF4-FFF2-40B4-BE49-F238E27FC236}">
                    <a16:creationId xmlns:a16="http://schemas.microsoft.com/office/drawing/2014/main" id="{976D913F-4404-40A8-A6FB-74E513452EA2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7753448" y="2049184"/>
                <a:ext cx="49320" cy="43920"/>
              </a:xfrm>
              <a:prstGeom prst="rect">
                <a:avLst/>
              </a:prstGeom>
            </p:spPr>
          </p:pic>
        </mc:Fallback>
      </mc:AlternateContent>
      <p:cxnSp>
        <p:nvCxnSpPr>
          <p:cNvPr id="1024" name="Straight Arrow Connector 1023">
            <a:extLst>
              <a:ext uri="{FF2B5EF4-FFF2-40B4-BE49-F238E27FC236}">
                <a16:creationId xmlns:a16="http://schemas.microsoft.com/office/drawing/2014/main" id="{205241D5-04B6-45DA-9CB8-77BC84DC552B}"/>
              </a:ext>
            </a:extLst>
          </p:cNvPr>
          <p:cNvCxnSpPr/>
          <p:nvPr/>
        </p:nvCxnSpPr>
        <p:spPr>
          <a:xfrm flipH="1" flipV="1">
            <a:off x="7771088" y="2067184"/>
            <a:ext cx="726840" cy="10198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29" name="Group 1028">
            <a:extLst>
              <a:ext uri="{FF2B5EF4-FFF2-40B4-BE49-F238E27FC236}">
                <a16:creationId xmlns:a16="http://schemas.microsoft.com/office/drawing/2014/main" id="{1062CE47-D29D-43C1-982B-0D7F5A44A68A}"/>
              </a:ext>
            </a:extLst>
          </p:cNvPr>
          <p:cNvGrpSpPr/>
          <p:nvPr/>
        </p:nvGrpSpPr>
        <p:grpSpPr>
          <a:xfrm>
            <a:off x="8352848" y="2129824"/>
            <a:ext cx="139320" cy="213840"/>
            <a:chOff x="8352848" y="2129824"/>
            <a:chExt cx="139320" cy="213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1025" name="Ink 1024">
                  <a:extLst>
                    <a:ext uri="{FF2B5EF4-FFF2-40B4-BE49-F238E27FC236}">
                      <a16:creationId xmlns:a16="http://schemas.microsoft.com/office/drawing/2014/main" id="{45FDFB23-A615-41DD-92A0-A4EBDFA475DF}"/>
                    </a:ext>
                  </a:extLst>
                </p14:cNvPr>
                <p14:cNvContentPartPr/>
                <p14:nvPr/>
              </p14:nvContentPartPr>
              <p14:xfrm>
                <a:off x="8352848" y="2129824"/>
                <a:ext cx="139320" cy="213840"/>
              </p14:xfrm>
            </p:contentPart>
          </mc:Choice>
          <mc:Fallback>
            <p:pic>
              <p:nvPicPr>
                <p:cNvPr id="1025" name="Ink 1024">
                  <a:extLst>
                    <a:ext uri="{FF2B5EF4-FFF2-40B4-BE49-F238E27FC236}">
                      <a16:creationId xmlns:a16="http://schemas.microsoft.com/office/drawing/2014/main" id="{45FDFB23-A615-41DD-92A0-A4EBDFA475DF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8335208" y="2111824"/>
                  <a:ext cx="174960" cy="24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1027" name="Ink 1026">
                  <a:extLst>
                    <a:ext uri="{FF2B5EF4-FFF2-40B4-BE49-F238E27FC236}">
                      <a16:creationId xmlns:a16="http://schemas.microsoft.com/office/drawing/2014/main" id="{845F1B52-A3BE-4A48-B18C-744A0D1ED11B}"/>
                    </a:ext>
                  </a:extLst>
                </p14:cNvPr>
                <p14:cNvContentPartPr/>
                <p14:nvPr/>
              </p14:nvContentPartPr>
              <p14:xfrm>
                <a:off x="8359328" y="2207944"/>
                <a:ext cx="109080" cy="48240"/>
              </p14:xfrm>
            </p:contentPart>
          </mc:Choice>
          <mc:Fallback>
            <p:pic>
              <p:nvPicPr>
                <p:cNvPr id="1027" name="Ink 1026">
                  <a:extLst>
                    <a:ext uri="{FF2B5EF4-FFF2-40B4-BE49-F238E27FC236}">
                      <a16:creationId xmlns:a16="http://schemas.microsoft.com/office/drawing/2014/main" id="{845F1B52-A3BE-4A48-B18C-744A0D1ED11B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8341688" y="2189944"/>
                  <a:ext cx="144720" cy="83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1028" name="Ink 1027">
                <a:extLst>
                  <a:ext uri="{FF2B5EF4-FFF2-40B4-BE49-F238E27FC236}">
                    <a16:creationId xmlns:a16="http://schemas.microsoft.com/office/drawing/2014/main" id="{2D7283DC-21F6-4B01-A5E2-F4D9344C64EF}"/>
                  </a:ext>
                </a:extLst>
              </p14:cNvPr>
              <p14:cNvContentPartPr/>
              <p14:nvPr/>
            </p14:nvContentPartPr>
            <p14:xfrm>
              <a:off x="8377688" y="1929664"/>
              <a:ext cx="178920" cy="95040"/>
            </p14:xfrm>
          </p:contentPart>
        </mc:Choice>
        <mc:Fallback>
          <p:pic>
            <p:nvPicPr>
              <p:cNvPr id="1028" name="Ink 1027">
                <a:extLst>
                  <a:ext uri="{FF2B5EF4-FFF2-40B4-BE49-F238E27FC236}">
                    <a16:creationId xmlns:a16="http://schemas.microsoft.com/office/drawing/2014/main" id="{2D7283DC-21F6-4B01-A5E2-F4D9344C64EF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8359688" y="1912024"/>
                <a:ext cx="214560" cy="130680"/>
              </a:xfrm>
              <a:prstGeom prst="rect">
                <a:avLst/>
              </a:prstGeom>
            </p:spPr>
          </p:pic>
        </mc:Fallback>
      </mc:AlternateContent>
      <p:grpSp>
        <p:nvGrpSpPr>
          <p:cNvPr id="1037" name="Group 1036">
            <a:extLst>
              <a:ext uri="{FF2B5EF4-FFF2-40B4-BE49-F238E27FC236}">
                <a16:creationId xmlns:a16="http://schemas.microsoft.com/office/drawing/2014/main" id="{8384B188-1028-45A2-8CFE-54B638391B61}"/>
              </a:ext>
            </a:extLst>
          </p:cNvPr>
          <p:cNvGrpSpPr/>
          <p:nvPr/>
        </p:nvGrpSpPr>
        <p:grpSpPr>
          <a:xfrm>
            <a:off x="2162648" y="3893104"/>
            <a:ext cx="921240" cy="648360"/>
            <a:chOff x="2162648" y="3893104"/>
            <a:chExt cx="921240" cy="648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1030" name="Ink 1029">
                  <a:extLst>
                    <a:ext uri="{FF2B5EF4-FFF2-40B4-BE49-F238E27FC236}">
                      <a16:creationId xmlns:a16="http://schemas.microsoft.com/office/drawing/2014/main" id="{0F835553-AC3B-4F75-9E16-12806ABB4CBC}"/>
                    </a:ext>
                  </a:extLst>
                </p14:cNvPr>
                <p14:cNvContentPartPr/>
                <p14:nvPr/>
              </p14:nvContentPartPr>
              <p14:xfrm>
                <a:off x="2162648" y="4041424"/>
                <a:ext cx="110520" cy="388440"/>
              </p14:xfrm>
            </p:contentPart>
          </mc:Choice>
          <mc:Fallback>
            <p:pic>
              <p:nvPicPr>
                <p:cNvPr id="1030" name="Ink 1029">
                  <a:extLst>
                    <a:ext uri="{FF2B5EF4-FFF2-40B4-BE49-F238E27FC236}">
                      <a16:creationId xmlns:a16="http://schemas.microsoft.com/office/drawing/2014/main" id="{0F835553-AC3B-4F75-9E16-12806ABB4CBC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2145008" y="4023424"/>
                  <a:ext cx="146160" cy="42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1031" name="Ink 1030">
                  <a:extLst>
                    <a:ext uri="{FF2B5EF4-FFF2-40B4-BE49-F238E27FC236}">
                      <a16:creationId xmlns:a16="http://schemas.microsoft.com/office/drawing/2014/main" id="{1FBD5937-6151-43E7-B0AA-952E6E1EA12E}"/>
                    </a:ext>
                  </a:extLst>
                </p14:cNvPr>
                <p14:cNvContentPartPr/>
                <p14:nvPr/>
              </p14:nvContentPartPr>
              <p14:xfrm>
                <a:off x="2294048" y="4195504"/>
                <a:ext cx="97200" cy="29880"/>
              </p14:xfrm>
            </p:contentPart>
          </mc:Choice>
          <mc:Fallback>
            <p:pic>
              <p:nvPicPr>
                <p:cNvPr id="1031" name="Ink 1030">
                  <a:extLst>
                    <a:ext uri="{FF2B5EF4-FFF2-40B4-BE49-F238E27FC236}">
                      <a16:creationId xmlns:a16="http://schemas.microsoft.com/office/drawing/2014/main" id="{1FBD5937-6151-43E7-B0AA-952E6E1EA12E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2276408" y="4177864"/>
                  <a:ext cx="132840" cy="6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1032" name="Ink 1031">
                  <a:extLst>
                    <a:ext uri="{FF2B5EF4-FFF2-40B4-BE49-F238E27FC236}">
                      <a16:creationId xmlns:a16="http://schemas.microsoft.com/office/drawing/2014/main" id="{9CEC3293-D5C9-42DE-8750-3A2A6AF6FF38}"/>
                    </a:ext>
                  </a:extLst>
                </p14:cNvPr>
                <p14:cNvContentPartPr/>
                <p14:nvPr/>
              </p14:nvContentPartPr>
              <p14:xfrm>
                <a:off x="2454248" y="4109464"/>
                <a:ext cx="121680" cy="286200"/>
              </p14:xfrm>
            </p:contentPart>
          </mc:Choice>
          <mc:Fallback>
            <p:pic>
              <p:nvPicPr>
                <p:cNvPr id="1032" name="Ink 1031">
                  <a:extLst>
                    <a:ext uri="{FF2B5EF4-FFF2-40B4-BE49-F238E27FC236}">
                      <a16:creationId xmlns:a16="http://schemas.microsoft.com/office/drawing/2014/main" id="{9CEC3293-D5C9-42DE-8750-3A2A6AF6FF38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2436608" y="4091464"/>
                  <a:ext cx="157320" cy="32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1033" name="Ink 1032">
                  <a:extLst>
                    <a:ext uri="{FF2B5EF4-FFF2-40B4-BE49-F238E27FC236}">
                      <a16:creationId xmlns:a16="http://schemas.microsoft.com/office/drawing/2014/main" id="{0AB87042-F823-42F4-9AE9-01FD6826082A}"/>
                    </a:ext>
                  </a:extLst>
                </p14:cNvPr>
                <p14:cNvContentPartPr/>
                <p14:nvPr/>
              </p14:nvContentPartPr>
              <p14:xfrm>
                <a:off x="2626328" y="4387744"/>
                <a:ext cx="13320" cy="103680"/>
              </p14:xfrm>
            </p:contentPart>
          </mc:Choice>
          <mc:Fallback>
            <p:pic>
              <p:nvPicPr>
                <p:cNvPr id="1033" name="Ink 1032">
                  <a:extLst>
                    <a:ext uri="{FF2B5EF4-FFF2-40B4-BE49-F238E27FC236}">
                      <a16:creationId xmlns:a16="http://schemas.microsoft.com/office/drawing/2014/main" id="{0AB87042-F823-42F4-9AE9-01FD6826082A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2608328" y="4369744"/>
                  <a:ext cx="48960" cy="13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1035" name="Ink 1034">
                  <a:extLst>
                    <a:ext uri="{FF2B5EF4-FFF2-40B4-BE49-F238E27FC236}">
                      <a16:creationId xmlns:a16="http://schemas.microsoft.com/office/drawing/2014/main" id="{64E28E15-DFA0-4151-8EF8-0AA9564CD5CE}"/>
                    </a:ext>
                  </a:extLst>
                </p14:cNvPr>
                <p14:cNvContentPartPr/>
                <p14:nvPr/>
              </p14:nvContentPartPr>
              <p14:xfrm>
                <a:off x="2779328" y="4134664"/>
                <a:ext cx="148320" cy="299160"/>
              </p14:xfrm>
            </p:contentPart>
          </mc:Choice>
          <mc:Fallback>
            <p:pic>
              <p:nvPicPr>
                <p:cNvPr id="1035" name="Ink 1034">
                  <a:extLst>
                    <a:ext uri="{FF2B5EF4-FFF2-40B4-BE49-F238E27FC236}">
                      <a16:creationId xmlns:a16="http://schemas.microsoft.com/office/drawing/2014/main" id="{64E28E15-DFA0-4151-8EF8-0AA9564CD5CE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2761328" y="4117024"/>
                  <a:ext cx="183960" cy="33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1036" name="Ink 1035">
                  <a:extLst>
                    <a:ext uri="{FF2B5EF4-FFF2-40B4-BE49-F238E27FC236}">
                      <a16:creationId xmlns:a16="http://schemas.microsoft.com/office/drawing/2014/main" id="{DAAE9F57-CAE0-4B3D-8089-46AE72C0EF63}"/>
                    </a:ext>
                  </a:extLst>
                </p14:cNvPr>
                <p14:cNvContentPartPr/>
                <p14:nvPr/>
              </p14:nvContentPartPr>
              <p14:xfrm>
                <a:off x="2925128" y="3893104"/>
                <a:ext cx="158760" cy="648360"/>
              </p14:xfrm>
            </p:contentPart>
          </mc:Choice>
          <mc:Fallback>
            <p:pic>
              <p:nvPicPr>
                <p:cNvPr id="1036" name="Ink 1035">
                  <a:extLst>
                    <a:ext uri="{FF2B5EF4-FFF2-40B4-BE49-F238E27FC236}">
                      <a16:creationId xmlns:a16="http://schemas.microsoft.com/office/drawing/2014/main" id="{DAAE9F57-CAE0-4B3D-8089-46AE72C0EF63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2907488" y="3875104"/>
                  <a:ext cx="194400" cy="684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60">
            <p14:nvContentPartPr>
              <p14:cNvPr id="1038" name="Ink 1037">
                <a:extLst>
                  <a:ext uri="{FF2B5EF4-FFF2-40B4-BE49-F238E27FC236}">
                    <a16:creationId xmlns:a16="http://schemas.microsoft.com/office/drawing/2014/main" id="{1F10C886-D0AA-49CF-B4E5-EDF138927B72}"/>
                  </a:ext>
                </a:extLst>
              </p14:cNvPr>
              <p14:cNvContentPartPr/>
              <p14:nvPr/>
            </p14:nvContentPartPr>
            <p14:xfrm>
              <a:off x="6727088" y="1414864"/>
              <a:ext cx="1440" cy="2160"/>
            </p14:xfrm>
          </p:contentPart>
        </mc:Choice>
        <mc:Fallback>
          <p:pic>
            <p:nvPicPr>
              <p:cNvPr id="1038" name="Ink 1037">
                <a:extLst>
                  <a:ext uri="{FF2B5EF4-FFF2-40B4-BE49-F238E27FC236}">
                    <a16:creationId xmlns:a16="http://schemas.microsoft.com/office/drawing/2014/main" id="{1F10C886-D0AA-49CF-B4E5-EDF138927B72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6709448" y="1396864"/>
                <a:ext cx="37080" cy="37800"/>
              </a:xfrm>
              <a:prstGeom prst="rect">
                <a:avLst/>
              </a:prstGeom>
            </p:spPr>
          </p:pic>
        </mc:Fallback>
      </mc:AlternateContent>
      <p:cxnSp>
        <p:nvCxnSpPr>
          <p:cNvPr id="1040" name="Straight Arrow Connector 1039">
            <a:extLst>
              <a:ext uri="{FF2B5EF4-FFF2-40B4-BE49-F238E27FC236}">
                <a16:creationId xmlns:a16="http://schemas.microsoft.com/office/drawing/2014/main" id="{DA667415-4E05-40C1-BAB3-925015ADDF30}"/>
              </a:ext>
            </a:extLst>
          </p:cNvPr>
          <p:cNvCxnSpPr/>
          <p:nvPr/>
        </p:nvCxnSpPr>
        <p:spPr>
          <a:xfrm flipH="1" flipV="1">
            <a:off x="6727088" y="1414864"/>
            <a:ext cx="1057680" cy="660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043" name="Group 1042">
            <a:extLst>
              <a:ext uri="{FF2B5EF4-FFF2-40B4-BE49-F238E27FC236}">
                <a16:creationId xmlns:a16="http://schemas.microsoft.com/office/drawing/2014/main" id="{5D40DC26-8C5E-4A8D-A8A9-BC111829FBFA}"/>
              </a:ext>
            </a:extLst>
          </p:cNvPr>
          <p:cNvGrpSpPr/>
          <p:nvPr/>
        </p:nvGrpSpPr>
        <p:grpSpPr>
          <a:xfrm>
            <a:off x="7313168" y="1039024"/>
            <a:ext cx="216000" cy="553680"/>
            <a:chOff x="7313168" y="1039024"/>
            <a:chExt cx="216000" cy="553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1041" name="Ink 1040">
                  <a:extLst>
                    <a:ext uri="{FF2B5EF4-FFF2-40B4-BE49-F238E27FC236}">
                      <a16:creationId xmlns:a16="http://schemas.microsoft.com/office/drawing/2014/main" id="{2253F726-0312-407D-AE3F-00B48B2A6C40}"/>
                    </a:ext>
                  </a:extLst>
                </p14:cNvPr>
                <p14:cNvContentPartPr/>
                <p14:nvPr/>
              </p14:nvContentPartPr>
              <p14:xfrm>
                <a:off x="7320368" y="1274104"/>
                <a:ext cx="155160" cy="318600"/>
              </p14:xfrm>
            </p:contentPart>
          </mc:Choice>
          <mc:Fallback>
            <p:pic>
              <p:nvPicPr>
                <p:cNvPr id="1041" name="Ink 1040">
                  <a:extLst>
                    <a:ext uri="{FF2B5EF4-FFF2-40B4-BE49-F238E27FC236}">
                      <a16:creationId xmlns:a16="http://schemas.microsoft.com/office/drawing/2014/main" id="{2253F726-0312-407D-AE3F-00B48B2A6C40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7302728" y="1256104"/>
                  <a:ext cx="190800" cy="35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1042" name="Ink 1041">
                  <a:extLst>
                    <a:ext uri="{FF2B5EF4-FFF2-40B4-BE49-F238E27FC236}">
                      <a16:creationId xmlns:a16="http://schemas.microsoft.com/office/drawing/2014/main" id="{29A492DC-B15F-452F-A35E-219D1995EA81}"/>
                    </a:ext>
                  </a:extLst>
                </p14:cNvPr>
                <p14:cNvContentPartPr/>
                <p14:nvPr/>
              </p14:nvContentPartPr>
              <p14:xfrm>
                <a:off x="7313168" y="1039024"/>
                <a:ext cx="216000" cy="214920"/>
              </p14:xfrm>
            </p:contentPart>
          </mc:Choice>
          <mc:Fallback>
            <p:pic>
              <p:nvPicPr>
                <p:cNvPr id="1042" name="Ink 1041">
                  <a:extLst>
                    <a:ext uri="{FF2B5EF4-FFF2-40B4-BE49-F238E27FC236}">
                      <a16:creationId xmlns:a16="http://schemas.microsoft.com/office/drawing/2014/main" id="{29A492DC-B15F-452F-A35E-219D1995EA81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7295168" y="1021024"/>
                  <a:ext cx="251640" cy="250560"/>
                </a:xfrm>
                <a:prstGeom prst="rect">
                  <a:avLst/>
                </a:prstGeom>
              </p:spPr>
            </p:pic>
          </mc:Fallback>
        </mc:AlternateContent>
      </p:grpSp>
      <p:cxnSp>
        <p:nvCxnSpPr>
          <p:cNvPr id="1045" name="Straight Arrow Connector 1044">
            <a:extLst>
              <a:ext uri="{FF2B5EF4-FFF2-40B4-BE49-F238E27FC236}">
                <a16:creationId xmlns:a16="http://schemas.microsoft.com/office/drawing/2014/main" id="{1877F400-CBC9-49E3-9EBA-8D66251F150D}"/>
              </a:ext>
            </a:extLst>
          </p:cNvPr>
          <p:cNvCxnSpPr/>
          <p:nvPr/>
        </p:nvCxnSpPr>
        <p:spPr>
          <a:xfrm flipH="1" flipV="1">
            <a:off x="6727088" y="1414864"/>
            <a:ext cx="1755720" cy="1672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52" name="Group 1051">
            <a:extLst>
              <a:ext uri="{FF2B5EF4-FFF2-40B4-BE49-F238E27FC236}">
                <a16:creationId xmlns:a16="http://schemas.microsoft.com/office/drawing/2014/main" id="{17D601FD-91DD-4255-B7C7-5F960A6F4C3A}"/>
              </a:ext>
            </a:extLst>
          </p:cNvPr>
          <p:cNvGrpSpPr/>
          <p:nvPr/>
        </p:nvGrpSpPr>
        <p:grpSpPr>
          <a:xfrm>
            <a:off x="6863528" y="2113264"/>
            <a:ext cx="504360" cy="440280"/>
            <a:chOff x="6863528" y="2113264"/>
            <a:chExt cx="504360" cy="440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1046" name="Ink 1045">
                  <a:extLst>
                    <a:ext uri="{FF2B5EF4-FFF2-40B4-BE49-F238E27FC236}">
                      <a16:creationId xmlns:a16="http://schemas.microsoft.com/office/drawing/2014/main" id="{F4413AAA-F71C-450E-B7AA-2A07609E90EF}"/>
                    </a:ext>
                  </a:extLst>
                </p14:cNvPr>
                <p14:cNvContentPartPr/>
                <p14:nvPr/>
              </p14:nvContentPartPr>
              <p14:xfrm>
                <a:off x="6930488" y="2309464"/>
                <a:ext cx="117360" cy="203040"/>
              </p14:xfrm>
            </p:contentPart>
          </mc:Choice>
          <mc:Fallback>
            <p:pic>
              <p:nvPicPr>
                <p:cNvPr id="1046" name="Ink 1045">
                  <a:extLst>
                    <a:ext uri="{FF2B5EF4-FFF2-40B4-BE49-F238E27FC236}">
                      <a16:creationId xmlns:a16="http://schemas.microsoft.com/office/drawing/2014/main" id="{F4413AAA-F71C-450E-B7AA-2A07609E90EF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6912848" y="2291824"/>
                  <a:ext cx="15300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1047" name="Ink 1046">
                  <a:extLst>
                    <a:ext uri="{FF2B5EF4-FFF2-40B4-BE49-F238E27FC236}">
                      <a16:creationId xmlns:a16="http://schemas.microsoft.com/office/drawing/2014/main" id="{6DC124DC-2B86-4DFE-A997-2F3FEAFEC13A}"/>
                    </a:ext>
                  </a:extLst>
                </p14:cNvPr>
                <p14:cNvContentPartPr/>
                <p14:nvPr/>
              </p14:nvContentPartPr>
              <p14:xfrm>
                <a:off x="6929408" y="2381464"/>
                <a:ext cx="113040" cy="61920"/>
              </p14:xfrm>
            </p:contentPart>
          </mc:Choice>
          <mc:Fallback>
            <p:pic>
              <p:nvPicPr>
                <p:cNvPr id="1047" name="Ink 1046">
                  <a:extLst>
                    <a:ext uri="{FF2B5EF4-FFF2-40B4-BE49-F238E27FC236}">
                      <a16:creationId xmlns:a16="http://schemas.microsoft.com/office/drawing/2014/main" id="{6DC124DC-2B86-4DFE-A997-2F3FEAFEC13A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6911768" y="2363824"/>
                  <a:ext cx="148680" cy="9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1048" name="Ink 1047">
                  <a:extLst>
                    <a:ext uri="{FF2B5EF4-FFF2-40B4-BE49-F238E27FC236}">
                      <a16:creationId xmlns:a16="http://schemas.microsoft.com/office/drawing/2014/main" id="{943E5304-6FCD-4F8B-8D72-E78B652F2E2D}"/>
                    </a:ext>
                  </a:extLst>
                </p14:cNvPr>
                <p14:cNvContentPartPr/>
                <p14:nvPr/>
              </p14:nvContentPartPr>
              <p14:xfrm>
                <a:off x="6863528" y="2113264"/>
                <a:ext cx="189720" cy="85320"/>
              </p14:xfrm>
            </p:contentPart>
          </mc:Choice>
          <mc:Fallback>
            <p:pic>
              <p:nvPicPr>
                <p:cNvPr id="1048" name="Ink 1047">
                  <a:extLst>
                    <a:ext uri="{FF2B5EF4-FFF2-40B4-BE49-F238E27FC236}">
                      <a16:creationId xmlns:a16="http://schemas.microsoft.com/office/drawing/2014/main" id="{943E5304-6FCD-4F8B-8D72-E78B652F2E2D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6845888" y="2095264"/>
                  <a:ext cx="225360" cy="12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1049" name="Ink 1048">
                  <a:extLst>
                    <a:ext uri="{FF2B5EF4-FFF2-40B4-BE49-F238E27FC236}">
                      <a16:creationId xmlns:a16="http://schemas.microsoft.com/office/drawing/2014/main" id="{4C9FCC54-6E66-46C7-8BA2-C963BC93A636}"/>
                    </a:ext>
                  </a:extLst>
                </p14:cNvPr>
                <p14:cNvContentPartPr/>
                <p14:nvPr/>
              </p14:nvContentPartPr>
              <p14:xfrm>
                <a:off x="7074128" y="2444824"/>
                <a:ext cx="72720" cy="18720"/>
              </p14:xfrm>
            </p:contentPart>
          </mc:Choice>
          <mc:Fallback>
            <p:pic>
              <p:nvPicPr>
                <p:cNvPr id="1049" name="Ink 1048">
                  <a:extLst>
                    <a:ext uri="{FF2B5EF4-FFF2-40B4-BE49-F238E27FC236}">
                      <a16:creationId xmlns:a16="http://schemas.microsoft.com/office/drawing/2014/main" id="{4C9FCC54-6E66-46C7-8BA2-C963BC93A636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7056128" y="2427184"/>
                  <a:ext cx="108360" cy="5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1050" name="Ink 1049">
                  <a:extLst>
                    <a:ext uri="{FF2B5EF4-FFF2-40B4-BE49-F238E27FC236}">
                      <a16:creationId xmlns:a16="http://schemas.microsoft.com/office/drawing/2014/main" id="{43968CFC-4B09-44BD-B565-3F63DB541DE4}"/>
                    </a:ext>
                  </a:extLst>
                </p14:cNvPr>
                <p14:cNvContentPartPr/>
                <p14:nvPr/>
              </p14:nvContentPartPr>
              <p14:xfrm>
                <a:off x="7215968" y="2397304"/>
                <a:ext cx="95040" cy="156240"/>
              </p14:xfrm>
            </p:contentPart>
          </mc:Choice>
          <mc:Fallback>
            <p:pic>
              <p:nvPicPr>
                <p:cNvPr id="1050" name="Ink 1049">
                  <a:extLst>
                    <a:ext uri="{FF2B5EF4-FFF2-40B4-BE49-F238E27FC236}">
                      <a16:creationId xmlns:a16="http://schemas.microsoft.com/office/drawing/2014/main" id="{43968CFC-4B09-44BD-B565-3F63DB541DE4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7198328" y="2379304"/>
                  <a:ext cx="130680" cy="19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1051" name="Ink 1050">
                  <a:extLst>
                    <a:ext uri="{FF2B5EF4-FFF2-40B4-BE49-F238E27FC236}">
                      <a16:creationId xmlns:a16="http://schemas.microsoft.com/office/drawing/2014/main" id="{CEE70B6A-F1D2-4E81-A124-43AEA7A89228}"/>
                    </a:ext>
                  </a:extLst>
                </p14:cNvPr>
                <p14:cNvContentPartPr/>
                <p14:nvPr/>
              </p14:nvContentPartPr>
              <p14:xfrm>
                <a:off x="7241528" y="2204344"/>
                <a:ext cx="126360" cy="77040"/>
              </p14:xfrm>
            </p:contentPart>
          </mc:Choice>
          <mc:Fallback>
            <p:pic>
              <p:nvPicPr>
                <p:cNvPr id="1051" name="Ink 1050">
                  <a:extLst>
                    <a:ext uri="{FF2B5EF4-FFF2-40B4-BE49-F238E27FC236}">
                      <a16:creationId xmlns:a16="http://schemas.microsoft.com/office/drawing/2014/main" id="{CEE70B6A-F1D2-4E81-A124-43AEA7A89228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7223528" y="2186344"/>
                  <a:ext cx="162000" cy="1126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4291993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E8DC3-D1D0-4150-9760-CADEA41F4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Intervals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614E0-FF2C-447E-82E0-FB6F98DEF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2058" y="705113"/>
            <a:ext cx="6988029" cy="5197497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/>
              <a:t>Used to show change in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/>
              <a:t>Formula: </a:t>
            </a:r>
            <a:r>
              <a:rPr lang="en-US" sz="3000" dirty="0">
                <a:highlight>
                  <a:srgbClr val="FFFF00"/>
                </a:highlight>
              </a:rPr>
              <a:t>∆t = </a:t>
            </a:r>
            <a:r>
              <a:rPr lang="en-US" sz="3000" dirty="0" err="1">
                <a:highlight>
                  <a:srgbClr val="FFFF00"/>
                </a:highlight>
              </a:rPr>
              <a:t>t</a:t>
            </a:r>
            <a:r>
              <a:rPr lang="en-US" sz="3000" baseline="-25000" dirty="0" err="1">
                <a:highlight>
                  <a:srgbClr val="FFFF00"/>
                </a:highlight>
              </a:rPr>
              <a:t>f</a:t>
            </a:r>
            <a:r>
              <a:rPr lang="en-US" sz="3000" dirty="0">
                <a:highlight>
                  <a:srgbClr val="FFFF00"/>
                </a:highlight>
              </a:rPr>
              <a:t> – </a:t>
            </a:r>
            <a:r>
              <a:rPr lang="en-US" sz="3000" dirty="0" err="1">
                <a:highlight>
                  <a:srgbClr val="FFFF00"/>
                </a:highlight>
              </a:rPr>
              <a:t>t</a:t>
            </a:r>
            <a:r>
              <a:rPr lang="en-US" sz="3000" baseline="-25000" dirty="0" err="1">
                <a:highlight>
                  <a:srgbClr val="FFFF00"/>
                </a:highlight>
              </a:rPr>
              <a:t>i</a:t>
            </a:r>
            <a:r>
              <a:rPr lang="en-US" sz="3000" dirty="0"/>
              <a:t>, where </a:t>
            </a:r>
            <a:r>
              <a:rPr lang="en-US" sz="3000" dirty="0" err="1"/>
              <a:t>t</a:t>
            </a:r>
            <a:r>
              <a:rPr lang="en-US" sz="3000" baseline="-25000" dirty="0" err="1"/>
              <a:t>f</a:t>
            </a:r>
            <a:r>
              <a:rPr lang="en-US" sz="3000" dirty="0"/>
              <a:t> is time at final position and </a:t>
            </a:r>
            <a:r>
              <a:rPr lang="en-US" sz="3000" dirty="0" err="1"/>
              <a:t>t</a:t>
            </a:r>
            <a:r>
              <a:rPr lang="en-US" sz="3000" baseline="-25000" dirty="0" err="1"/>
              <a:t>i</a:t>
            </a:r>
            <a:r>
              <a:rPr lang="en-US" sz="3000" dirty="0"/>
              <a:t> is time at initial position.</a:t>
            </a:r>
          </a:p>
        </p:txBody>
      </p:sp>
    </p:spTree>
    <p:extLst>
      <p:ext uri="{BB962C8B-B14F-4D97-AF65-F5344CB8AC3E}">
        <p14:creationId xmlns:p14="http://schemas.microsoft.com/office/powerpoint/2010/main" val="1856684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B66A4-8689-4B4B-9DF0-DA5FCFB3A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Vocabulary!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4C61F-D97C-42C7-8A05-09D4A90E6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6671" y="705113"/>
            <a:ext cx="6172412" cy="3186167"/>
          </a:xfrm>
        </p:spPr>
        <p:txBody>
          <a:bodyPr>
            <a:normAutofit fontScale="85000" lnSpcReduction="10000"/>
          </a:bodyPr>
          <a:lstStyle/>
          <a:p>
            <a:r>
              <a:rPr lang="en-US" sz="2400" dirty="0">
                <a:highlight>
                  <a:srgbClr val="FFFF00"/>
                </a:highlight>
              </a:rPr>
              <a:t>Position: </a:t>
            </a:r>
            <a:r>
              <a:rPr lang="en-US" sz="2400" dirty="0"/>
              <a:t>Where an object is located</a:t>
            </a:r>
          </a:p>
          <a:p>
            <a:r>
              <a:rPr lang="en-US" sz="2400" dirty="0">
                <a:highlight>
                  <a:srgbClr val="FFFF00"/>
                </a:highlight>
              </a:rPr>
              <a:t>Time: </a:t>
            </a:r>
            <a:r>
              <a:rPr lang="en-US" sz="2400" dirty="0"/>
              <a:t>When the object was at that position</a:t>
            </a:r>
          </a:p>
          <a:p>
            <a:r>
              <a:rPr lang="en-US" sz="2400" dirty="0">
                <a:highlight>
                  <a:srgbClr val="FFFF00"/>
                </a:highlight>
              </a:rPr>
              <a:t>Position Vector: </a:t>
            </a:r>
            <a:r>
              <a:rPr lang="en-US" sz="2400" dirty="0"/>
              <a:t>An arrow drawn from the origin to an object’s position</a:t>
            </a:r>
          </a:p>
          <a:p>
            <a:endParaRPr lang="en-US" dirty="0"/>
          </a:p>
        </p:txBody>
      </p:sp>
      <p:pic>
        <p:nvPicPr>
          <p:cNvPr id="1028" name="Picture 4" descr="Image result for position vector symbol">
            <a:extLst>
              <a:ext uri="{FF2B5EF4-FFF2-40B4-BE49-F238E27FC236}">
                <a16:creationId xmlns:a16="http://schemas.microsoft.com/office/drawing/2014/main" id="{1B4C80BE-548E-4B0E-AAF9-85DC70ECD0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1921" y="3388158"/>
            <a:ext cx="2558098" cy="2303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3513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EB712-007C-422F-BC3E-83C281966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918" y="705113"/>
            <a:ext cx="3610300" cy="5197498"/>
          </a:xfrm>
        </p:spPr>
        <p:txBody>
          <a:bodyPr/>
          <a:lstStyle/>
          <a:p>
            <a:r>
              <a:rPr lang="en-US" dirty="0"/>
              <a:t>More on Vectors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E4DB8-A61E-44E5-8F71-2B99DDB624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ighlight>
                  <a:srgbClr val="FFFF00"/>
                </a:highlight>
              </a:rPr>
              <a:t>Scalar Quantity</a:t>
            </a:r>
            <a:r>
              <a:rPr lang="en-US" dirty="0"/>
              <a:t>: Physical quantity described by single number (mass, temp)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ighlight>
                  <a:srgbClr val="FFFF00"/>
                </a:highlight>
              </a:rPr>
              <a:t>Vector Quantity</a:t>
            </a:r>
            <a:r>
              <a:rPr lang="en-US" dirty="0"/>
              <a:t>: Cannot be described by a single number because they have a directional quality (motion…you need both speed and direction)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Length of vectors indicate magnitude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Vector symbols have arrows above them!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846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FB182-D0EA-4060-9EB9-1FED4322D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918" y="705113"/>
            <a:ext cx="3870359" cy="5197498"/>
          </a:xfrm>
        </p:spPr>
        <p:txBody>
          <a:bodyPr/>
          <a:lstStyle/>
          <a:p>
            <a:r>
              <a:rPr lang="en-US" dirty="0"/>
              <a:t>Displacement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0A9EF-B7E8-48E8-80DD-C7A05DD7E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500" dirty="0"/>
              <a:t>Change in position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500" dirty="0"/>
              <a:t>A vector quantity because it is expressed with both length and direction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/>
              <a:t>Ex:         = 75 ft, northeast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FDD344F-D3B1-4E54-9E54-8BC61D02CB34}"/>
                  </a:ext>
                </a:extLst>
              </p14:cNvPr>
              <p14:cNvContentPartPr/>
              <p14:nvPr/>
            </p14:nvContentPartPr>
            <p14:xfrm>
              <a:off x="7264750" y="3850147"/>
              <a:ext cx="360" cy="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FDD344F-D3B1-4E54-9E54-8BC61D02CB3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255750" y="3841147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44B26687-ADA3-47AB-806B-AA6E9322FF3E}"/>
                  </a:ext>
                </a:extLst>
              </p14:cNvPr>
              <p14:cNvContentPartPr/>
              <p14:nvPr/>
            </p14:nvContentPartPr>
            <p14:xfrm>
              <a:off x="6495220" y="4400078"/>
              <a:ext cx="224640" cy="1908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44B26687-ADA3-47AB-806B-AA6E9322FF3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486220" y="4391078"/>
                <a:ext cx="242280" cy="20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BAC88BED-2B30-44D5-A3EC-06BAB0648B59}"/>
                  </a:ext>
                </a:extLst>
              </p14:cNvPr>
              <p14:cNvContentPartPr/>
              <p14:nvPr/>
            </p14:nvContentPartPr>
            <p14:xfrm>
              <a:off x="6884508" y="4451977"/>
              <a:ext cx="86760" cy="13788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BAC88BED-2B30-44D5-A3EC-06BAB0648B5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875868" y="4443337"/>
                <a:ext cx="104400" cy="15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DF790F69-B01C-4409-98F8-CF11C5DF6E29}"/>
                  </a:ext>
                </a:extLst>
              </p14:cNvPr>
              <p14:cNvContentPartPr/>
              <p14:nvPr/>
            </p14:nvContentPartPr>
            <p14:xfrm>
              <a:off x="6869928" y="4285002"/>
              <a:ext cx="202680" cy="10152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DF790F69-B01C-4409-98F8-CF11C5DF6E29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860928" y="4276002"/>
                <a:ext cx="220320" cy="119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8098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B4106-D9DE-4760-84C1-A57AF9BA5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7030A0"/>
                </a:solidFill>
              </a:rPr>
              <a:t>Adding Vectors</a:t>
            </a:r>
            <a:br>
              <a:rPr lang="en-US" sz="3600" b="1" dirty="0">
                <a:solidFill>
                  <a:srgbClr val="7030A0"/>
                </a:solidFill>
              </a:rPr>
            </a:b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D262F4-0A47-4081-BA18-F6881FB61F3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865615" y="584382"/>
            <a:ext cx="7130642" cy="5438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2500" dirty="0">
                <a:solidFill>
                  <a:srgbClr val="00B050"/>
                </a:solidFill>
              </a:rPr>
              <a:t>*To get the coordinates of the sum, simply add the x’s and the y’s</a:t>
            </a:r>
          </a:p>
          <a:p>
            <a:r>
              <a:rPr lang="en-US" sz="2500" dirty="0">
                <a:solidFill>
                  <a:schemeClr val="accent2">
                    <a:lumMod val="75000"/>
                  </a:schemeClr>
                </a:solidFill>
              </a:rPr>
              <a:t>*To graph:</a:t>
            </a:r>
          </a:p>
          <a:p>
            <a:pPr marL="457200" indent="-457200">
              <a:buFontTx/>
              <a:buAutoNum type="arabicPeriod"/>
            </a:pPr>
            <a:r>
              <a:rPr lang="en-US" sz="2500" dirty="0">
                <a:solidFill>
                  <a:schemeClr val="accent2">
                    <a:lumMod val="75000"/>
                  </a:schemeClr>
                </a:solidFill>
              </a:rPr>
              <a:t>Draw A (the 1</a:t>
            </a:r>
            <a:r>
              <a:rPr lang="en-US" sz="2500" baseline="30000" dirty="0">
                <a:solidFill>
                  <a:schemeClr val="accent2">
                    <a:lumMod val="75000"/>
                  </a:schemeClr>
                </a:solidFill>
              </a:rPr>
              <a:t>st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</a:rPr>
              <a:t> coordinate)</a:t>
            </a:r>
          </a:p>
          <a:p>
            <a:pPr marL="457200" indent="-457200">
              <a:buAutoNum type="arabicPeriod"/>
            </a:pPr>
            <a:r>
              <a:rPr lang="en-US" sz="2500" dirty="0">
                <a:solidFill>
                  <a:schemeClr val="accent2">
                    <a:lumMod val="75000"/>
                  </a:schemeClr>
                </a:solidFill>
              </a:rPr>
              <a:t>Place the tail of B (the 2</a:t>
            </a:r>
            <a:r>
              <a:rPr lang="en-US" sz="2500" baseline="30000" dirty="0">
                <a:solidFill>
                  <a:schemeClr val="accent2">
                    <a:lumMod val="75000"/>
                  </a:schemeClr>
                </a:solidFill>
              </a:rPr>
              <a:t>nd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</a:rPr>
              <a:t> coordinate) at the tip of A</a:t>
            </a:r>
          </a:p>
          <a:p>
            <a:pPr marL="457200" indent="-457200">
              <a:buAutoNum type="arabicPeriod"/>
            </a:pPr>
            <a:r>
              <a:rPr lang="en-US" sz="2500" dirty="0">
                <a:solidFill>
                  <a:schemeClr val="accent2">
                    <a:lumMod val="75000"/>
                  </a:schemeClr>
                </a:solidFill>
              </a:rPr>
              <a:t>Draw arrow from the tail of A to the tip of B</a:t>
            </a:r>
          </a:p>
        </p:txBody>
      </p:sp>
    </p:spTree>
    <p:extLst>
      <p:ext uri="{BB962C8B-B14F-4D97-AF65-F5344CB8AC3E}">
        <p14:creationId xmlns:p14="http://schemas.microsoft.com/office/powerpoint/2010/main" val="688060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unctions on a Coordinate Plane | CK-12 Foundation">
            <a:extLst>
              <a:ext uri="{FF2B5EF4-FFF2-40B4-BE49-F238E27FC236}">
                <a16:creationId xmlns:a16="http://schemas.microsoft.com/office/drawing/2014/main" id="{1D031FE8-88A9-47C0-BCF7-5A3C896D20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8663" y="0"/>
            <a:ext cx="72278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3A8D8BF-74F4-4413-8BB3-3045C8209F67}"/>
              </a:ext>
            </a:extLst>
          </p:cNvPr>
          <p:cNvSpPr txBox="1"/>
          <p:nvPr/>
        </p:nvSpPr>
        <p:spPr>
          <a:xfrm>
            <a:off x="134224" y="885037"/>
            <a:ext cx="4404439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solidFill>
                  <a:srgbClr val="7030A0"/>
                </a:solidFill>
              </a:rPr>
              <a:t>Adding Vectors</a:t>
            </a:r>
          </a:p>
          <a:p>
            <a:endParaRPr lang="en-US" dirty="0"/>
          </a:p>
          <a:p>
            <a:r>
              <a:rPr lang="en-US" sz="2500" dirty="0"/>
              <a:t>Example: What is the sum of vector A (6, -2) and vector B (-4, 4)?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F7A20B0-BBE9-43EF-B429-DFB4989BEE93}"/>
                  </a:ext>
                </a:extLst>
              </p14:cNvPr>
              <p14:cNvContentPartPr/>
              <p14:nvPr/>
            </p14:nvContentPartPr>
            <p14:xfrm>
              <a:off x="8153590" y="3380347"/>
              <a:ext cx="360" cy="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F7A20B0-BBE9-43EF-B429-DFB4989BEE9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144950" y="3371707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B44869DD-0240-4DE0-9ABC-0426A5E4E594}"/>
                  </a:ext>
                </a:extLst>
              </p14:cNvPr>
              <p14:cNvContentPartPr/>
              <p14:nvPr/>
            </p14:nvContentPartPr>
            <p14:xfrm>
              <a:off x="10245190" y="4158667"/>
              <a:ext cx="360" cy="36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B44869DD-0240-4DE0-9ABC-0426A5E4E59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236550" y="4149667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B44D0745-8BDE-474B-80FA-75FB5BBCCC30}"/>
                  </a:ext>
                </a:extLst>
              </p14:cNvPr>
              <p14:cNvContentPartPr/>
              <p14:nvPr/>
            </p14:nvContentPartPr>
            <p14:xfrm>
              <a:off x="629560" y="4612560"/>
              <a:ext cx="360" cy="36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B44D0745-8BDE-474B-80FA-75FB5BBCCC3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11560" y="4594560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6C8252F0-1F9B-4C25-B48E-4AD436C432AA}"/>
                  </a:ext>
                </a:extLst>
              </p14:cNvPr>
              <p14:cNvContentPartPr/>
              <p14:nvPr/>
            </p14:nvContentPartPr>
            <p14:xfrm>
              <a:off x="507520" y="4530840"/>
              <a:ext cx="360" cy="36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6C8252F0-1F9B-4C25-B48E-4AD436C432A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89880" y="4513200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8F4D482E-155D-469C-9C2F-5CBE8A38427C}"/>
                  </a:ext>
                </a:extLst>
              </p14:cNvPr>
              <p14:cNvContentPartPr/>
              <p14:nvPr/>
            </p14:nvContentPartPr>
            <p14:xfrm>
              <a:off x="687728" y="4372264"/>
              <a:ext cx="360" cy="360"/>
            </p14:xfrm>
          </p:contentPart>
        </mc:Choice>
        <mc:Fallback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8F4D482E-155D-469C-9C2F-5CBE8A38427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69728" y="4354624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0B495014-49A9-4D99-9273-E91D7E031F51}"/>
                  </a:ext>
                </a:extLst>
              </p14:cNvPr>
              <p14:cNvContentPartPr/>
              <p14:nvPr/>
            </p14:nvContentPartPr>
            <p14:xfrm>
              <a:off x="10293608" y="4109824"/>
              <a:ext cx="360" cy="360"/>
            </p14:xfrm>
          </p:contentPart>
        </mc:Choice>
        <mc:Fallback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0B495014-49A9-4D99-9273-E91D7E031F51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275968" y="4092184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E80D2992-5B5F-4547-8CFD-653B636B1C0D}"/>
                  </a:ext>
                </a:extLst>
              </p14:cNvPr>
              <p14:cNvContentPartPr/>
              <p14:nvPr/>
            </p14:nvContentPartPr>
            <p14:xfrm>
              <a:off x="1230968" y="5069944"/>
              <a:ext cx="360" cy="360"/>
            </p14:xfrm>
          </p:contentPart>
        </mc:Choice>
        <mc:Fallback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E80D2992-5B5F-4547-8CFD-653B636B1C0D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13328" y="5051944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696CAC3E-13CB-4730-A4A1-D317555C7E4C}"/>
                  </a:ext>
                </a:extLst>
              </p14:cNvPr>
              <p14:cNvContentPartPr/>
              <p14:nvPr/>
            </p14:nvContentPartPr>
            <p14:xfrm>
              <a:off x="2815328" y="4788784"/>
              <a:ext cx="360" cy="360"/>
            </p14:xfrm>
          </p:contentPart>
        </mc:Choice>
        <mc:Fallback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696CAC3E-13CB-4730-A4A1-D317555C7E4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797328" y="4771144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3FF9E0B5-509D-4E7A-AB49-39230DBE1796}"/>
                  </a:ext>
                </a:extLst>
              </p14:cNvPr>
              <p14:cNvContentPartPr/>
              <p14:nvPr/>
            </p14:nvContentPartPr>
            <p14:xfrm>
              <a:off x="9451568" y="2742904"/>
              <a:ext cx="360" cy="360"/>
            </p14:xfrm>
          </p:contentPart>
        </mc:Choice>
        <mc:Fallback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3FF9E0B5-509D-4E7A-AB49-39230DBE179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433568" y="2725264"/>
                <a:ext cx="36000" cy="36000"/>
              </a:xfrm>
              <a:prstGeom prst="rect">
                <a:avLst/>
              </a:prstGeom>
            </p:spPr>
          </p:pic>
        </mc:Fallback>
      </mc:AlternateContent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C4428298-DBBD-44C1-8ADC-5FE8414DE23E}"/>
              </a:ext>
            </a:extLst>
          </p:cNvPr>
          <p:cNvCxnSpPr/>
          <p:nvPr/>
        </p:nvCxnSpPr>
        <p:spPr>
          <a:xfrm flipV="1">
            <a:off x="2381061" y="-27160"/>
            <a:ext cx="0" cy="271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55" name="Ink 54">
                <a:extLst>
                  <a:ext uri="{FF2B5EF4-FFF2-40B4-BE49-F238E27FC236}">
                    <a16:creationId xmlns:a16="http://schemas.microsoft.com/office/drawing/2014/main" id="{F33DEFAE-FF97-4024-9714-5CA7462D4D23}"/>
                  </a:ext>
                </a:extLst>
              </p14:cNvPr>
              <p14:cNvContentPartPr/>
              <p14:nvPr/>
            </p14:nvContentPartPr>
            <p14:xfrm>
              <a:off x="1276328" y="4806930"/>
              <a:ext cx="360" cy="360"/>
            </p14:xfrm>
          </p:contentPart>
        </mc:Choice>
        <mc:Fallback>
          <p:pic>
            <p:nvPicPr>
              <p:cNvPr id="55" name="Ink 54">
                <a:extLst>
                  <a:ext uri="{FF2B5EF4-FFF2-40B4-BE49-F238E27FC236}">
                    <a16:creationId xmlns:a16="http://schemas.microsoft.com/office/drawing/2014/main" id="{F33DEFAE-FF97-4024-9714-5CA7462D4D2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58328" y="4789290"/>
                <a:ext cx="36000" cy="36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029" name="Group 1028">
            <a:extLst>
              <a:ext uri="{FF2B5EF4-FFF2-40B4-BE49-F238E27FC236}">
                <a16:creationId xmlns:a16="http://schemas.microsoft.com/office/drawing/2014/main" id="{4B78CDEC-09F3-4E3C-968D-88A69A862124}"/>
              </a:ext>
            </a:extLst>
          </p:cNvPr>
          <p:cNvGrpSpPr/>
          <p:nvPr/>
        </p:nvGrpSpPr>
        <p:grpSpPr>
          <a:xfrm>
            <a:off x="8064128" y="3476010"/>
            <a:ext cx="360" cy="360"/>
            <a:chOff x="8064128" y="3476010"/>
            <a:chExt cx="360" cy="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027" name="Ink 1026">
                  <a:extLst>
                    <a:ext uri="{FF2B5EF4-FFF2-40B4-BE49-F238E27FC236}">
                      <a16:creationId xmlns:a16="http://schemas.microsoft.com/office/drawing/2014/main" id="{3DEAE3A9-5F87-4213-9A5F-1002C5268F73}"/>
                    </a:ext>
                  </a:extLst>
                </p14:cNvPr>
                <p14:cNvContentPartPr/>
                <p14:nvPr/>
              </p14:nvContentPartPr>
              <p14:xfrm>
                <a:off x="8064128" y="3476010"/>
                <a:ext cx="360" cy="360"/>
              </p14:xfrm>
            </p:contentPart>
          </mc:Choice>
          <mc:Fallback>
            <p:pic>
              <p:nvPicPr>
                <p:cNvPr id="1027" name="Ink 1026">
                  <a:extLst>
                    <a:ext uri="{FF2B5EF4-FFF2-40B4-BE49-F238E27FC236}">
                      <a16:creationId xmlns:a16="http://schemas.microsoft.com/office/drawing/2014/main" id="{3DEAE3A9-5F87-4213-9A5F-1002C5268F73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8046488" y="345837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028" name="Ink 1027">
                  <a:extLst>
                    <a:ext uri="{FF2B5EF4-FFF2-40B4-BE49-F238E27FC236}">
                      <a16:creationId xmlns:a16="http://schemas.microsoft.com/office/drawing/2014/main" id="{B45EC796-0622-46AA-A3FA-A938B7C45EE4}"/>
                    </a:ext>
                  </a:extLst>
                </p14:cNvPr>
                <p14:cNvContentPartPr/>
                <p14:nvPr/>
              </p14:nvContentPartPr>
              <p14:xfrm>
                <a:off x="8064128" y="3476010"/>
                <a:ext cx="360" cy="360"/>
              </p14:xfrm>
            </p:contentPart>
          </mc:Choice>
          <mc:Fallback>
            <p:pic>
              <p:nvPicPr>
                <p:cNvPr id="1028" name="Ink 1027">
                  <a:extLst>
                    <a:ext uri="{FF2B5EF4-FFF2-40B4-BE49-F238E27FC236}">
                      <a16:creationId xmlns:a16="http://schemas.microsoft.com/office/drawing/2014/main" id="{B45EC796-0622-46AA-A3FA-A938B7C45EE4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8046488" y="345837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033" name="Ink 1032">
                <a:extLst>
                  <a:ext uri="{FF2B5EF4-FFF2-40B4-BE49-F238E27FC236}">
                    <a16:creationId xmlns:a16="http://schemas.microsoft.com/office/drawing/2014/main" id="{DC3DB698-4756-4F18-AA53-8895BBE3E626}"/>
                  </a:ext>
                </a:extLst>
              </p14:cNvPr>
              <p14:cNvContentPartPr/>
              <p14:nvPr/>
            </p14:nvContentPartPr>
            <p14:xfrm>
              <a:off x="560648" y="5552850"/>
              <a:ext cx="59040" cy="16920"/>
            </p14:xfrm>
          </p:contentPart>
        </mc:Choice>
        <mc:Fallback>
          <p:pic>
            <p:nvPicPr>
              <p:cNvPr id="1033" name="Ink 1032">
                <a:extLst>
                  <a:ext uri="{FF2B5EF4-FFF2-40B4-BE49-F238E27FC236}">
                    <a16:creationId xmlns:a16="http://schemas.microsoft.com/office/drawing/2014/main" id="{DC3DB698-4756-4F18-AA53-8895BBE3E626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542648" y="5534850"/>
                <a:ext cx="94680" cy="5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034" name="Ink 1033">
                <a:extLst>
                  <a:ext uri="{FF2B5EF4-FFF2-40B4-BE49-F238E27FC236}">
                    <a16:creationId xmlns:a16="http://schemas.microsoft.com/office/drawing/2014/main" id="{EA97104E-2516-4462-A2F1-F610E4A7ADB7}"/>
                  </a:ext>
                </a:extLst>
              </p14:cNvPr>
              <p14:cNvContentPartPr/>
              <p14:nvPr/>
            </p14:nvContentPartPr>
            <p14:xfrm>
              <a:off x="10283168" y="4082250"/>
              <a:ext cx="12240" cy="20520"/>
            </p14:xfrm>
          </p:contentPart>
        </mc:Choice>
        <mc:Fallback>
          <p:pic>
            <p:nvPicPr>
              <p:cNvPr id="1034" name="Ink 1033">
                <a:extLst>
                  <a:ext uri="{FF2B5EF4-FFF2-40B4-BE49-F238E27FC236}">
                    <a16:creationId xmlns:a16="http://schemas.microsoft.com/office/drawing/2014/main" id="{EA97104E-2516-4462-A2F1-F610E4A7ADB7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0265528" y="4064610"/>
                <a:ext cx="47880" cy="56160"/>
              </a:xfrm>
              <a:prstGeom prst="rect">
                <a:avLst/>
              </a:prstGeom>
            </p:spPr>
          </p:pic>
        </mc:Fallback>
      </mc:AlternateContent>
      <p:cxnSp>
        <p:nvCxnSpPr>
          <p:cNvPr id="1036" name="Straight Arrow Connector 1035">
            <a:extLst>
              <a:ext uri="{FF2B5EF4-FFF2-40B4-BE49-F238E27FC236}">
                <a16:creationId xmlns:a16="http://schemas.microsoft.com/office/drawing/2014/main" id="{11B7BB53-429D-4616-BE46-590C7D5DE461}"/>
              </a:ext>
            </a:extLst>
          </p:cNvPr>
          <p:cNvCxnSpPr/>
          <p:nvPr/>
        </p:nvCxnSpPr>
        <p:spPr>
          <a:xfrm>
            <a:off x="8153590" y="3429000"/>
            <a:ext cx="2221681" cy="6808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0" name="Group 1039">
            <a:extLst>
              <a:ext uri="{FF2B5EF4-FFF2-40B4-BE49-F238E27FC236}">
                <a16:creationId xmlns:a16="http://schemas.microsoft.com/office/drawing/2014/main" id="{3AD91131-C667-4134-8382-6F32FA415E66}"/>
              </a:ext>
            </a:extLst>
          </p:cNvPr>
          <p:cNvGrpSpPr/>
          <p:nvPr/>
        </p:nvGrpSpPr>
        <p:grpSpPr>
          <a:xfrm>
            <a:off x="8826968" y="3942570"/>
            <a:ext cx="245880" cy="407880"/>
            <a:chOff x="8826968" y="3942570"/>
            <a:chExt cx="245880" cy="407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037" name="Ink 1036">
                  <a:extLst>
                    <a:ext uri="{FF2B5EF4-FFF2-40B4-BE49-F238E27FC236}">
                      <a16:creationId xmlns:a16="http://schemas.microsoft.com/office/drawing/2014/main" id="{7F7629DF-2D52-4BB1-A316-AB2E448D956D}"/>
                    </a:ext>
                  </a:extLst>
                </p14:cNvPr>
                <p14:cNvContentPartPr/>
                <p14:nvPr/>
              </p14:nvContentPartPr>
              <p14:xfrm>
                <a:off x="8886368" y="4094490"/>
                <a:ext cx="113760" cy="255960"/>
              </p14:xfrm>
            </p:contentPart>
          </mc:Choice>
          <mc:Fallback>
            <p:pic>
              <p:nvPicPr>
                <p:cNvPr id="1037" name="Ink 1036">
                  <a:extLst>
                    <a:ext uri="{FF2B5EF4-FFF2-40B4-BE49-F238E27FC236}">
                      <a16:creationId xmlns:a16="http://schemas.microsoft.com/office/drawing/2014/main" id="{7F7629DF-2D52-4BB1-A316-AB2E448D956D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8868368" y="4076850"/>
                  <a:ext cx="149400" cy="29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1038" name="Ink 1037">
                  <a:extLst>
                    <a:ext uri="{FF2B5EF4-FFF2-40B4-BE49-F238E27FC236}">
                      <a16:creationId xmlns:a16="http://schemas.microsoft.com/office/drawing/2014/main" id="{7D51F16C-DD96-41DE-A95F-717C461533FF}"/>
                    </a:ext>
                  </a:extLst>
                </p14:cNvPr>
                <p14:cNvContentPartPr/>
                <p14:nvPr/>
              </p14:nvContentPartPr>
              <p14:xfrm>
                <a:off x="8873768" y="4221210"/>
                <a:ext cx="91800" cy="28080"/>
              </p14:xfrm>
            </p:contentPart>
          </mc:Choice>
          <mc:Fallback>
            <p:pic>
              <p:nvPicPr>
                <p:cNvPr id="1038" name="Ink 1037">
                  <a:extLst>
                    <a:ext uri="{FF2B5EF4-FFF2-40B4-BE49-F238E27FC236}">
                      <a16:creationId xmlns:a16="http://schemas.microsoft.com/office/drawing/2014/main" id="{7D51F16C-DD96-41DE-A95F-717C461533FF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8855768" y="4203570"/>
                  <a:ext cx="127440" cy="6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1039" name="Ink 1038">
                  <a:extLst>
                    <a:ext uri="{FF2B5EF4-FFF2-40B4-BE49-F238E27FC236}">
                      <a16:creationId xmlns:a16="http://schemas.microsoft.com/office/drawing/2014/main" id="{D0E1DD2F-0E8D-46E8-8802-4CD188D3A921}"/>
                    </a:ext>
                  </a:extLst>
                </p14:cNvPr>
                <p14:cNvContentPartPr/>
                <p14:nvPr/>
              </p14:nvContentPartPr>
              <p14:xfrm>
                <a:off x="8826968" y="3942570"/>
                <a:ext cx="245880" cy="136800"/>
              </p14:xfrm>
            </p:contentPart>
          </mc:Choice>
          <mc:Fallback>
            <p:pic>
              <p:nvPicPr>
                <p:cNvPr id="1039" name="Ink 1038">
                  <a:extLst>
                    <a:ext uri="{FF2B5EF4-FFF2-40B4-BE49-F238E27FC236}">
                      <a16:creationId xmlns:a16="http://schemas.microsoft.com/office/drawing/2014/main" id="{D0E1DD2F-0E8D-46E8-8802-4CD188D3A921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8808968" y="3924930"/>
                  <a:ext cx="281520" cy="1724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1041" name="Ink 1040">
                <a:extLst>
                  <a:ext uri="{FF2B5EF4-FFF2-40B4-BE49-F238E27FC236}">
                    <a16:creationId xmlns:a16="http://schemas.microsoft.com/office/drawing/2014/main" id="{1C23EF3D-B8F0-4490-8AE7-774058E4A3A1}"/>
                  </a:ext>
                </a:extLst>
              </p14:cNvPr>
              <p14:cNvContentPartPr/>
              <p14:nvPr/>
            </p14:nvContentPartPr>
            <p14:xfrm>
              <a:off x="8859008" y="2746290"/>
              <a:ext cx="6480" cy="10440"/>
            </p14:xfrm>
          </p:contentPart>
        </mc:Choice>
        <mc:Fallback>
          <p:pic>
            <p:nvPicPr>
              <p:cNvPr id="1041" name="Ink 1040">
                <a:extLst>
                  <a:ext uri="{FF2B5EF4-FFF2-40B4-BE49-F238E27FC236}">
                    <a16:creationId xmlns:a16="http://schemas.microsoft.com/office/drawing/2014/main" id="{1C23EF3D-B8F0-4490-8AE7-774058E4A3A1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8841008" y="2728650"/>
                <a:ext cx="42120" cy="46080"/>
              </a:xfrm>
              <a:prstGeom prst="rect">
                <a:avLst/>
              </a:prstGeom>
            </p:spPr>
          </p:pic>
        </mc:Fallback>
      </mc:AlternateContent>
      <p:cxnSp>
        <p:nvCxnSpPr>
          <p:cNvPr id="1043" name="Straight Arrow Connector 1042">
            <a:extLst>
              <a:ext uri="{FF2B5EF4-FFF2-40B4-BE49-F238E27FC236}">
                <a16:creationId xmlns:a16="http://schemas.microsoft.com/office/drawing/2014/main" id="{9613A4E4-A4DB-4D58-92F8-D910C6F847AA}"/>
              </a:ext>
            </a:extLst>
          </p:cNvPr>
          <p:cNvCxnSpPr/>
          <p:nvPr/>
        </p:nvCxnSpPr>
        <p:spPr>
          <a:xfrm flipH="1" flipV="1">
            <a:off x="8859008" y="2742904"/>
            <a:ext cx="1434600" cy="13364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046" name="Group 1045">
            <a:extLst>
              <a:ext uri="{FF2B5EF4-FFF2-40B4-BE49-F238E27FC236}">
                <a16:creationId xmlns:a16="http://schemas.microsoft.com/office/drawing/2014/main" id="{5C2817E4-5A97-4F25-A6C4-EA4054EAEF0B}"/>
              </a:ext>
            </a:extLst>
          </p:cNvPr>
          <p:cNvGrpSpPr/>
          <p:nvPr/>
        </p:nvGrpSpPr>
        <p:grpSpPr>
          <a:xfrm>
            <a:off x="9372008" y="2540370"/>
            <a:ext cx="227520" cy="393480"/>
            <a:chOff x="9372008" y="2540370"/>
            <a:chExt cx="227520" cy="393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1044" name="Ink 1043">
                  <a:extLst>
                    <a:ext uri="{FF2B5EF4-FFF2-40B4-BE49-F238E27FC236}">
                      <a16:creationId xmlns:a16="http://schemas.microsoft.com/office/drawing/2014/main" id="{6DFDF7E5-C96E-44F2-9D97-156914412F15}"/>
                    </a:ext>
                  </a:extLst>
                </p14:cNvPr>
                <p14:cNvContentPartPr/>
                <p14:nvPr/>
              </p14:nvContentPartPr>
              <p14:xfrm>
                <a:off x="9423488" y="2717130"/>
                <a:ext cx="125280" cy="216720"/>
              </p14:xfrm>
            </p:contentPart>
          </mc:Choice>
          <mc:Fallback>
            <p:pic>
              <p:nvPicPr>
                <p:cNvPr id="1044" name="Ink 1043">
                  <a:extLst>
                    <a:ext uri="{FF2B5EF4-FFF2-40B4-BE49-F238E27FC236}">
                      <a16:creationId xmlns:a16="http://schemas.microsoft.com/office/drawing/2014/main" id="{6DFDF7E5-C96E-44F2-9D97-156914412F15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9405488" y="2699490"/>
                  <a:ext cx="160920" cy="25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1045" name="Ink 1044">
                  <a:extLst>
                    <a:ext uri="{FF2B5EF4-FFF2-40B4-BE49-F238E27FC236}">
                      <a16:creationId xmlns:a16="http://schemas.microsoft.com/office/drawing/2014/main" id="{EA5E1608-6CA8-44F5-8813-CF2AB8C9B125}"/>
                    </a:ext>
                  </a:extLst>
                </p14:cNvPr>
                <p14:cNvContentPartPr/>
                <p14:nvPr/>
              </p14:nvContentPartPr>
              <p14:xfrm>
                <a:off x="9372008" y="2540370"/>
                <a:ext cx="227520" cy="151200"/>
              </p14:xfrm>
            </p:contentPart>
          </mc:Choice>
          <mc:Fallback>
            <p:pic>
              <p:nvPicPr>
                <p:cNvPr id="1045" name="Ink 1044">
                  <a:extLst>
                    <a:ext uri="{FF2B5EF4-FFF2-40B4-BE49-F238E27FC236}">
                      <a16:creationId xmlns:a16="http://schemas.microsoft.com/office/drawing/2014/main" id="{EA5E1608-6CA8-44F5-8813-CF2AB8C9B125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9354368" y="2522730"/>
                  <a:ext cx="263160" cy="186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56" name="Group 1055">
            <a:extLst>
              <a:ext uri="{FF2B5EF4-FFF2-40B4-BE49-F238E27FC236}">
                <a16:creationId xmlns:a16="http://schemas.microsoft.com/office/drawing/2014/main" id="{888A9822-2B4E-4F44-9510-7B233E3AAC5F}"/>
              </a:ext>
            </a:extLst>
          </p:cNvPr>
          <p:cNvGrpSpPr/>
          <p:nvPr/>
        </p:nvGrpSpPr>
        <p:grpSpPr>
          <a:xfrm>
            <a:off x="8238728" y="2190450"/>
            <a:ext cx="365400" cy="404280"/>
            <a:chOff x="8238728" y="2190450"/>
            <a:chExt cx="365400" cy="404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1049" name="Ink 1048">
                  <a:extLst>
                    <a:ext uri="{FF2B5EF4-FFF2-40B4-BE49-F238E27FC236}">
                      <a16:creationId xmlns:a16="http://schemas.microsoft.com/office/drawing/2014/main" id="{BF4D0360-1531-4CF4-B166-3389702641D8}"/>
                    </a:ext>
                  </a:extLst>
                </p14:cNvPr>
                <p14:cNvContentPartPr/>
                <p14:nvPr/>
              </p14:nvContentPartPr>
              <p14:xfrm>
                <a:off x="8238728" y="2457930"/>
                <a:ext cx="70920" cy="136800"/>
              </p14:xfrm>
            </p:contentPart>
          </mc:Choice>
          <mc:Fallback>
            <p:pic>
              <p:nvPicPr>
                <p:cNvPr id="1049" name="Ink 1048">
                  <a:extLst>
                    <a:ext uri="{FF2B5EF4-FFF2-40B4-BE49-F238E27FC236}">
                      <a16:creationId xmlns:a16="http://schemas.microsoft.com/office/drawing/2014/main" id="{BF4D0360-1531-4CF4-B166-3389702641D8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8220728" y="2440290"/>
                  <a:ext cx="106560" cy="17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1050" name="Ink 1049">
                  <a:extLst>
                    <a:ext uri="{FF2B5EF4-FFF2-40B4-BE49-F238E27FC236}">
                      <a16:creationId xmlns:a16="http://schemas.microsoft.com/office/drawing/2014/main" id="{CAFE8110-DC91-44BF-8642-C8D63B83EB3B}"/>
                    </a:ext>
                  </a:extLst>
                </p14:cNvPr>
                <p14:cNvContentPartPr/>
                <p14:nvPr/>
              </p14:nvContentPartPr>
              <p14:xfrm>
                <a:off x="8240528" y="2516970"/>
                <a:ext cx="70920" cy="7200"/>
              </p14:xfrm>
            </p:contentPart>
          </mc:Choice>
          <mc:Fallback>
            <p:pic>
              <p:nvPicPr>
                <p:cNvPr id="1050" name="Ink 1049">
                  <a:extLst>
                    <a:ext uri="{FF2B5EF4-FFF2-40B4-BE49-F238E27FC236}">
                      <a16:creationId xmlns:a16="http://schemas.microsoft.com/office/drawing/2014/main" id="{CAFE8110-DC91-44BF-8642-C8D63B83EB3B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8222528" y="2499330"/>
                  <a:ext cx="106560" cy="4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1051" name="Ink 1050">
                  <a:extLst>
                    <a:ext uri="{FF2B5EF4-FFF2-40B4-BE49-F238E27FC236}">
                      <a16:creationId xmlns:a16="http://schemas.microsoft.com/office/drawing/2014/main" id="{7BC1E2E8-BB20-4018-93DD-908ADF6E27CE}"/>
                    </a:ext>
                  </a:extLst>
                </p14:cNvPr>
                <p14:cNvContentPartPr/>
                <p14:nvPr/>
              </p14:nvContentPartPr>
              <p14:xfrm>
                <a:off x="8253128" y="2296650"/>
                <a:ext cx="83520" cy="78480"/>
              </p14:xfrm>
            </p:contentPart>
          </mc:Choice>
          <mc:Fallback>
            <p:pic>
              <p:nvPicPr>
                <p:cNvPr id="1051" name="Ink 1050">
                  <a:extLst>
                    <a:ext uri="{FF2B5EF4-FFF2-40B4-BE49-F238E27FC236}">
                      <a16:creationId xmlns:a16="http://schemas.microsoft.com/office/drawing/2014/main" id="{7BC1E2E8-BB20-4018-93DD-908ADF6E27CE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8235488" y="2278650"/>
                  <a:ext cx="119160" cy="11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1052" name="Ink 1051">
                  <a:extLst>
                    <a:ext uri="{FF2B5EF4-FFF2-40B4-BE49-F238E27FC236}">
                      <a16:creationId xmlns:a16="http://schemas.microsoft.com/office/drawing/2014/main" id="{D406DAEE-B435-4A2D-9568-702DA3FED571}"/>
                    </a:ext>
                  </a:extLst>
                </p14:cNvPr>
                <p14:cNvContentPartPr/>
                <p14:nvPr/>
              </p14:nvContentPartPr>
              <p14:xfrm>
                <a:off x="8352128" y="2447850"/>
                <a:ext cx="81720" cy="26640"/>
              </p14:xfrm>
            </p:contentPart>
          </mc:Choice>
          <mc:Fallback>
            <p:pic>
              <p:nvPicPr>
                <p:cNvPr id="1052" name="Ink 1051">
                  <a:extLst>
                    <a:ext uri="{FF2B5EF4-FFF2-40B4-BE49-F238E27FC236}">
                      <a16:creationId xmlns:a16="http://schemas.microsoft.com/office/drawing/2014/main" id="{D406DAEE-B435-4A2D-9568-702DA3FED571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8334128" y="2429850"/>
                  <a:ext cx="117360" cy="6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1053" name="Ink 1052">
                  <a:extLst>
                    <a:ext uri="{FF2B5EF4-FFF2-40B4-BE49-F238E27FC236}">
                      <a16:creationId xmlns:a16="http://schemas.microsoft.com/office/drawing/2014/main" id="{5E44507F-1CCD-40F5-A0AF-D69D33D7F2A4}"/>
                    </a:ext>
                  </a:extLst>
                </p14:cNvPr>
                <p14:cNvContentPartPr/>
                <p14:nvPr/>
              </p14:nvContentPartPr>
              <p14:xfrm>
                <a:off x="8389568" y="2398890"/>
                <a:ext cx="7560" cy="106560"/>
              </p14:xfrm>
            </p:contentPart>
          </mc:Choice>
          <mc:Fallback>
            <p:pic>
              <p:nvPicPr>
                <p:cNvPr id="1053" name="Ink 1052">
                  <a:extLst>
                    <a:ext uri="{FF2B5EF4-FFF2-40B4-BE49-F238E27FC236}">
                      <a16:creationId xmlns:a16="http://schemas.microsoft.com/office/drawing/2014/main" id="{5E44507F-1CCD-40F5-A0AF-D69D33D7F2A4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8371928" y="2381250"/>
                  <a:ext cx="43200" cy="14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1054" name="Ink 1053">
                  <a:extLst>
                    <a:ext uri="{FF2B5EF4-FFF2-40B4-BE49-F238E27FC236}">
                      <a16:creationId xmlns:a16="http://schemas.microsoft.com/office/drawing/2014/main" id="{1FB8195C-45E3-4BC8-B60A-A7EA911AFFC8}"/>
                    </a:ext>
                  </a:extLst>
                </p14:cNvPr>
                <p14:cNvContentPartPr/>
                <p14:nvPr/>
              </p14:nvContentPartPr>
              <p14:xfrm>
                <a:off x="8499368" y="2416530"/>
                <a:ext cx="76680" cy="137880"/>
              </p14:xfrm>
            </p:contentPart>
          </mc:Choice>
          <mc:Fallback>
            <p:pic>
              <p:nvPicPr>
                <p:cNvPr id="1054" name="Ink 1053">
                  <a:extLst>
                    <a:ext uri="{FF2B5EF4-FFF2-40B4-BE49-F238E27FC236}">
                      <a16:creationId xmlns:a16="http://schemas.microsoft.com/office/drawing/2014/main" id="{1FB8195C-45E3-4BC8-B60A-A7EA911AFFC8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8481368" y="2398890"/>
                  <a:ext cx="112320" cy="17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1055" name="Ink 1054">
                  <a:extLst>
                    <a:ext uri="{FF2B5EF4-FFF2-40B4-BE49-F238E27FC236}">
                      <a16:creationId xmlns:a16="http://schemas.microsoft.com/office/drawing/2014/main" id="{5C01E4DD-6205-4563-B560-6E9CF4BAEA10}"/>
                    </a:ext>
                  </a:extLst>
                </p14:cNvPr>
                <p14:cNvContentPartPr/>
                <p14:nvPr/>
              </p14:nvContentPartPr>
              <p14:xfrm>
                <a:off x="8499368" y="2190450"/>
                <a:ext cx="104760" cy="113400"/>
              </p14:xfrm>
            </p:contentPart>
          </mc:Choice>
          <mc:Fallback>
            <p:pic>
              <p:nvPicPr>
                <p:cNvPr id="1055" name="Ink 1054">
                  <a:extLst>
                    <a:ext uri="{FF2B5EF4-FFF2-40B4-BE49-F238E27FC236}">
                      <a16:creationId xmlns:a16="http://schemas.microsoft.com/office/drawing/2014/main" id="{5C01E4DD-6205-4563-B560-6E9CF4BAEA10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8481368" y="2172810"/>
                  <a:ext cx="140400" cy="149040"/>
                </a:xfrm>
                <a:prstGeom prst="rect">
                  <a:avLst/>
                </a:prstGeom>
              </p:spPr>
            </p:pic>
          </mc:Fallback>
        </mc:AlternateContent>
      </p:grpSp>
      <p:cxnSp>
        <p:nvCxnSpPr>
          <p:cNvPr id="1058" name="Straight Arrow Connector 1057">
            <a:extLst>
              <a:ext uri="{FF2B5EF4-FFF2-40B4-BE49-F238E27FC236}">
                <a16:creationId xmlns:a16="http://schemas.microsoft.com/office/drawing/2014/main" id="{D4FF3162-381D-489E-B83C-9F8E02A63E03}"/>
              </a:ext>
            </a:extLst>
          </p:cNvPr>
          <p:cNvCxnSpPr/>
          <p:nvPr/>
        </p:nvCxnSpPr>
        <p:spPr>
          <a:xfrm flipH="1">
            <a:off x="8153590" y="2756730"/>
            <a:ext cx="732778" cy="672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2513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unctions on a Coordinate Plane | CK-12 Foundation">
            <a:extLst>
              <a:ext uri="{FF2B5EF4-FFF2-40B4-BE49-F238E27FC236}">
                <a16:creationId xmlns:a16="http://schemas.microsoft.com/office/drawing/2014/main" id="{1D031FE8-88A9-47C0-BCF7-5A3C896D20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8663" y="0"/>
            <a:ext cx="72278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3A8D8BF-74F4-4413-8BB3-3045C8209F67}"/>
              </a:ext>
            </a:extLst>
          </p:cNvPr>
          <p:cNvSpPr txBox="1"/>
          <p:nvPr/>
        </p:nvSpPr>
        <p:spPr>
          <a:xfrm>
            <a:off x="134224" y="885037"/>
            <a:ext cx="4404439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solidFill>
                  <a:srgbClr val="7030A0"/>
                </a:solidFill>
              </a:rPr>
              <a:t>Adding Vectors</a:t>
            </a:r>
          </a:p>
          <a:p>
            <a:endParaRPr lang="en-US" dirty="0"/>
          </a:p>
          <a:p>
            <a:r>
              <a:rPr lang="en-US" sz="2500" dirty="0"/>
              <a:t>Example: What is the sum of vector A (-3, 3) and vector B (5, 2)?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F8ACD5A4-8520-46BE-9C61-6CFF0A8DD7A9}"/>
                  </a:ext>
                </a:extLst>
              </p14:cNvPr>
              <p14:cNvContentPartPr/>
              <p14:nvPr/>
            </p14:nvContentPartPr>
            <p14:xfrm>
              <a:off x="872230" y="5116987"/>
              <a:ext cx="360" cy="36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F8ACD5A4-8520-46BE-9C61-6CFF0A8DD7A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63590" y="5108347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121CC34F-3C02-4363-8AB3-1CA7E5320488}"/>
                  </a:ext>
                </a:extLst>
              </p14:cNvPr>
              <p14:cNvContentPartPr/>
              <p14:nvPr/>
            </p14:nvContentPartPr>
            <p14:xfrm>
              <a:off x="570008" y="6355504"/>
              <a:ext cx="360" cy="36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121CC34F-3C02-4363-8AB3-1CA7E532048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52008" y="6337504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65A8ED4B-5F90-42C6-938C-39E641BF1121}"/>
                  </a:ext>
                </a:extLst>
              </p14:cNvPr>
              <p14:cNvContentPartPr/>
              <p14:nvPr/>
            </p14:nvContentPartPr>
            <p14:xfrm>
              <a:off x="7070168" y="2380744"/>
              <a:ext cx="360" cy="36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65A8ED4B-5F90-42C6-938C-39E641BF112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052528" y="2363104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83E92E05-C6E1-4C6E-892C-DFE860EE9E49}"/>
                  </a:ext>
                </a:extLst>
              </p14:cNvPr>
              <p14:cNvContentPartPr/>
              <p14:nvPr/>
            </p14:nvContentPartPr>
            <p14:xfrm>
              <a:off x="2091008" y="4454344"/>
              <a:ext cx="360" cy="360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83E92E05-C6E1-4C6E-892C-DFE860EE9E4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073008" y="4436344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9CC78D51-F16A-4C0C-AC1A-1797883E5140}"/>
                  </a:ext>
                </a:extLst>
              </p14:cNvPr>
              <p14:cNvContentPartPr/>
              <p14:nvPr/>
            </p14:nvContentPartPr>
            <p14:xfrm>
              <a:off x="1194608" y="5187664"/>
              <a:ext cx="360" cy="360"/>
            </p14:xfrm>
          </p:contentPart>
        </mc:Choice>
        <mc:Fallback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9CC78D51-F16A-4C0C-AC1A-1797883E514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176968" y="5169664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8AFC8A89-AAA9-4E04-839E-2A1A49908A2A}"/>
                  </a:ext>
                </a:extLst>
              </p14:cNvPr>
              <p14:cNvContentPartPr/>
              <p14:nvPr/>
            </p14:nvContentPartPr>
            <p14:xfrm>
              <a:off x="524648" y="6246424"/>
              <a:ext cx="360" cy="360"/>
            </p14:xfrm>
          </p:contentPart>
        </mc:Choice>
        <mc:Fallback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8AFC8A89-AAA9-4E04-839E-2A1A49908A2A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07008" y="6228784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52" name="Ink 51">
                <a:extLst>
                  <a:ext uri="{FF2B5EF4-FFF2-40B4-BE49-F238E27FC236}">
                    <a16:creationId xmlns:a16="http://schemas.microsoft.com/office/drawing/2014/main" id="{81F7E520-F6DB-4805-B7EA-FC6E5713C392}"/>
                  </a:ext>
                </a:extLst>
              </p14:cNvPr>
              <p14:cNvContentPartPr/>
              <p14:nvPr/>
            </p14:nvContentPartPr>
            <p14:xfrm>
              <a:off x="162848" y="905104"/>
              <a:ext cx="360" cy="360"/>
            </p14:xfrm>
          </p:contentPart>
        </mc:Choice>
        <mc:Fallback>
          <p:pic>
            <p:nvPicPr>
              <p:cNvPr id="52" name="Ink 51">
                <a:extLst>
                  <a:ext uri="{FF2B5EF4-FFF2-40B4-BE49-F238E27FC236}">
                    <a16:creationId xmlns:a16="http://schemas.microsoft.com/office/drawing/2014/main" id="{81F7E520-F6DB-4805-B7EA-FC6E5713C39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44848" y="887104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53" name="Ink 52">
                <a:extLst>
                  <a:ext uri="{FF2B5EF4-FFF2-40B4-BE49-F238E27FC236}">
                    <a16:creationId xmlns:a16="http://schemas.microsoft.com/office/drawing/2014/main" id="{F990D993-627F-4880-96B4-60279E71BB83}"/>
                  </a:ext>
                </a:extLst>
              </p14:cNvPr>
              <p14:cNvContentPartPr/>
              <p14:nvPr/>
            </p14:nvContentPartPr>
            <p14:xfrm>
              <a:off x="7055768" y="2381464"/>
              <a:ext cx="3240" cy="7200"/>
            </p14:xfrm>
          </p:contentPart>
        </mc:Choice>
        <mc:Fallback>
          <p:pic>
            <p:nvPicPr>
              <p:cNvPr id="53" name="Ink 52">
                <a:extLst>
                  <a:ext uri="{FF2B5EF4-FFF2-40B4-BE49-F238E27FC236}">
                    <a16:creationId xmlns:a16="http://schemas.microsoft.com/office/drawing/2014/main" id="{F990D993-627F-4880-96B4-60279E71BB83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038128" y="2363824"/>
                <a:ext cx="38880" cy="42840"/>
              </a:xfrm>
              <a:prstGeom prst="rect">
                <a:avLst/>
              </a:prstGeom>
            </p:spPr>
          </p:pic>
        </mc:Fallback>
      </mc:AlternateContent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CA830A1A-EC5E-4269-8D12-189BD258E619}"/>
              </a:ext>
            </a:extLst>
          </p:cNvPr>
          <p:cNvCxnSpPr/>
          <p:nvPr/>
        </p:nvCxnSpPr>
        <p:spPr>
          <a:xfrm flipH="1" flipV="1">
            <a:off x="7055768" y="2380744"/>
            <a:ext cx="1101404" cy="10482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62" name="Ink 61">
                <a:extLst>
                  <a:ext uri="{FF2B5EF4-FFF2-40B4-BE49-F238E27FC236}">
                    <a16:creationId xmlns:a16="http://schemas.microsoft.com/office/drawing/2014/main" id="{3E304C42-F227-45B8-9894-5B95B9FB1715}"/>
                  </a:ext>
                </a:extLst>
              </p14:cNvPr>
              <p14:cNvContentPartPr/>
              <p14:nvPr/>
            </p14:nvContentPartPr>
            <p14:xfrm>
              <a:off x="7127048" y="2741464"/>
              <a:ext cx="153720" cy="96120"/>
            </p14:xfrm>
          </p:contentPart>
        </mc:Choice>
        <mc:Fallback>
          <p:pic>
            <p:nvPicPr>
              <p:cNvPr id="62" name="Ink 61">
                <a:extLst>
                  <a:ext uri="{FF2B5EF4-FFF2-40B4-BE49-F238E27FC236}">
                    <a16:creationId xmlns:a16="http://schemas.microsoft.com/office/drawing/2014/main" id="{3E304C42-F227-45B8-9894-5B95B9FB1715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109408" y="2723824"/>
                <a:ext cx="189360" cy="131760"/>
              </a:xfrm>
              <a:prstGeom prst="rect">
                <a:avLst/>
              </a:prstGeom>
            </p:spPr>
          </p:pic>
        </mc:Fallback>
      </mc:AlternateContent>
      <p:grpSp>
        <p:nvGrpSpPr>
          <p:cNvPr id="1025" name="Group 1024">
            <a:extLst>
              <a:ext uri="{FF2B5EF4-FFF2-40B4-BE49-F238E27FC236}">
                <a16:creationId xmlns:a16="http://schemas.microsoft.com/office/drawing/2014/main" id="{DD9F7535-A796-4AF5-B617-05CF73190065}"/>
              </a:ext>
            </a:extLst>
          </p:cNvPr>
          <p:cNvGrpSpPr/>
          <p:nvPr/>
        </p:nvGrpSpPr>
        <p:grpSpPr>
          <a:xfrm>
            <a:off x="7179608" y="2912824"/>
            <a:ext cx="112680" cy="230040"/>
            <a:chOff x="7179608" y="2912824"/>
            <a:chExt cx="112680" cy="230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24A57C43-20AF-439F-8876-3D0DCB40AC2D}"/>
                    </a:ext>
                  </a:extLst>
                </p14:cNvPr>
                <p14:cNvContentPartPr/>
                <p14:nvPr/>
              </p14:nvContentPartPr>
              <p14:xfrm>
                <a:off x="7187168" y="2912824"/>
                <a:ext cx="105120" cy="230040"/>
              </p14:xfrm>
            </p:contentPart>
          </mc:Choice>
          <mc:Fallback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24A57C43-20AF-439F-8876-3D0DCB40AC2D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7169528" y="2895184"/>
                  <a:ext cx="140760" cy="26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B75E704E-1C3C-47F3-9035-8C54BA1AF393}"/>
                    </a:ext>
                  </a:extLst>
                </p14:cNvPr>
                <p14:cNvContentPartPr/>
                <p14:nvPr/>
              </p14:nvContentPartPr>
              <p14:xfrm>
                <a:off x="7179608" y="2994184"/>
                <a:ext cx="64080" cy="68760"/>
              </p14:xfrm>
            </p:contentPart>
          </mc:Choice>
          <mc:Fallback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B75E704E-1C3C-47F3-9035-8C54BA1AF393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7161968" y="2976544"/>
                  <a:ext cx="99720" cy="10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024" name="Ink 1023">
                  <a:extLst>
                    <a:ext uri="{FF2B5EF4-FFF2-40B4-BE49-F238E27FC236}">
                      <a16:creationId xmlns:a16="http://schemas.microsoft.com/office/drawing/2014/main" id="{716984FF-3877-4ABE-B676-119A74093471}"/>
                    </a:ext>
                  </a:extLst>
                </p14:cNvPr>
                <p14:cNvContentPartPr/>
                <p14:nvPr/>
              </p14:nvContentPartPr>
              <p14:xfrm>
                <a:off x="7199408" y="2999224"/>
                <a:ext cx="76320" cy="10080"/>
              </p14:xfrm>
            </p:contentPart>
          </mc:Choice>
          <mc:Fallback>
            <p:pic>
              <p:nvPicPr>
                <p:cNvPr id="1024" name="Ink 1023">
                  <a:extLst>
                    <a:ext uri="{FF2B5EF4-FFF2-40B4-BE49-F238E27FC236}">
                      <a16:creationId xmlns:a16="http://schemas.microsoft.com/office/drawing/2014/main" id="{716984FF-3877-4ABE-B676-119A74093471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7181408" y="2981584"/>
                  <a:ext cx="111960" cy="45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027" name="Ink 1026">
                <a:extLst>
                  <a:ext uri="{FF2B5EF4-FFF2-40B4-BE49-F238E27FC236}">
                    <a16:creationId xmlns:a16="http://schemas.microsoft.com/office/drawing/2014/main" id="{B6D406F5-5026-419E-9636-31405798C088}"/>
                  </a:ext>
                </a:extLst>
              </p14:cNvPr>
              <p14:cNvContentPartPr/>
              <p14:nvPr/>
            </p14:nvContentPartPr>
            <p14:xfrm>
              <a:off x="8854328" y="1745344"/>
              <a:ext cx="360" cy="16200"/>
            </p14:xfrm>
          </p:contentPart>
        </mc:Choice>
        <mc:Fallback>
          <p:pic>
            <p:nvPicPr>
              <p:cNvPr id="1027" name="Ink 1026">
                <a:extLst>
                  <a:ext uri="{FF2B5EF4-FFF2-40B4-BE49-F238E27FC236}">
                    <a16:creationId xmlns:a16="http://schemas.microsoft.com/office/drawing/2014/main" id="{B6D406F5-5026-419E-9636-31405798C088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8836328" y="1727344"/>
                <a:ext cx="36000" cy="51840"/>
              </a:xfrm>
              <a:prstGeom prst="rect">
                <a:avLst/>
              </a:prstGeom>
            </p:spPr>
          </p:pic>
        </mc:Fallback>
      </mc:AlternateContent>
      <p:cxnSp>
        <p:nvCxnSpPr>
          <p:cNvPr id="1029" name="Straight Arrow Connector 1028">
            <a:extLst>
              <a:ext uri="{FF2B5EF4-FFF2-40B4-BE49-F238E27FC236}">
                <a16:creationId xmlns:a16="http://schemas.microsoft.com/office/drawing/2014/main" id="{78A63066-E28A-43CF-A6BE-EC6DC7DC2B2A}"/>
              </a:ext>
            </a:extLst>
          </p:cNvPr>
          <p:cNvCxnSpPr/>
          <p:nvPr/>
        </p:nvCxnSpPr>
        <p:spPr>
          <a:xfrm flipV="1">
            <a:off x="7070168" y="1745344"/>
            <a:ext cx="1856549" cy="643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032" name="Group 1031">
            <a:extLst>
              <a:ext uri="{FF2B5EF4-FFF2-40B4-BE49-F238E27FC236}">
                <a16:creationId xmlns:a16="http://schemas.microsoft.com/office/drawing/2014/main" id="{CF130319-323B-4F01-9D77-878D4081F686}"/>
              </a:ext>
            </a:extLst>
          </p:cNvPr>
          <p:cNvGrpSpPr/>
          <p:nvPr/>
        </p:nvGrpSpPr>
        <p:grpSpPr>
          <a:xfrm>
            <a:off x="7561568" y="1495144"/>
            <a:ext cx="209520" cy="433440"/>
            <a:chOff x="7561568" y="1495144"/>
            <a:chExt cx="209520" cy="433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030" name="Ink 1029">
                  <a:extLst>
                    <a:ext uri="{FF2B5EF4-FFF2-40B4-BE49-F238E27FC236}">
                      <a16:creationId xmlns:a16="http://schemas.microsoft.com/office/drawing/2014/main" id="{BF17E9B9-A7FD-48A0-A68D-B2A67757AC8C}"/>
                    </a:ext>
                  </a:extLst>
                </p14:cNvPr>
                <p14:cNvContentPartPr/>
                <p14:nvPr/>
              </p14:nvContentPartPr>
              <p14:xfrm>
                <a:off x="7619168" y="1694584"/>
                <a:ext cx="151920" cy="234000"/>
              </p14:xfrm>
            </p:contentPart>
          </mc:Choice>
          <mc:Fallback>
            <p:pic>
              <p:nvPicPr>
                <p:cNvPr id="1030" name="Ink 1029">
                  <a:extLst>
                    <a:ext uri="{FF2B5EF4-FFF2-40B4-BE49-F238E27FC236}">
                      <a16:creationId xmlns:a16="http://schemas.microsoft.com/office/drawing/2014/main" id="{BF17E9B9-A7FD-48A0-A68D-B2A67757AC8C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7601528" y="1676584"/>
                  <a:ext cx="187560" cy="26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031" name="Ink 1030">
                  <a:extLst>
                    <a:ext uri="{FF2B5EF4-FFF2-40B4-BE49-F238E27FC236}">
                      <a16:creationId xmlns:a16="http://schemas.microsoft.com/office/drawing/2014/main" id="{E0D308A2-BDB4-4ACC-95A4-E4CDD5CEA245}"/>
                    </a:ext>
                  </a:extLst>
                </p14:cNvPr>
                <p14:cNvContentPartPr/>
                <p14:nvPr/>
              </p14:nvContentPartPr>
              <p14:xfrm>
                <a:off x="7561568" y="1495144"/>
                <a:ext cx="185400" cy="128520"/>
              </p14:xfrm>
            </p:contentPart>
          </mc:Choice>
          <mc:Fallback>
            <p:pic>
              <p:nvPicPr>
                <p:cNvPr id="1031" name="Ink 1030">
                  <a:extLst>
                    <a:ext uri="{FF2B5EF4-FFF2-40B4-BE49-F238E27FC236}">
                      <a16:creationId xmlns:a16="http://schemas.microsoft.com/office/drawing/2014/main" id="{E0D308A2-BDB4-4ACC-95A4-E4CDD5CEA245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7543928" y="1477144"/>
                  <a:ext cx="221040" cy="164160"/>
                </a:xfrm>
                <a:prstGeom prst="rect">
                  <a:avLst/>
                </a:prstGeom>
              </p:spPr>
            </p:pic>
          </mc:Fallback>
        </mc:AlternateContent>
      </p:grpSp>
      <p:cxnSp>
        <p:nvCxnSpPr>
          <p:cNvPr id="1034" name="Straight Arrow Connector 1033">
            <a:extLst>
              <a:ext uri="{FF2B5EF4-FFF2-40B4-BE49-F238E27FC236}">
                <a16:creationId xmlns:a16="http://schemas.microsoft.com/office/drawing/2014/main" id="{6E5403A0-5DDA-40C3-BF3B-DF44F5452D5A}"/>
              </a:ext>
            </a:extLst>
          </p:cNvPr>
          <p:cNvCxnSpPr/>
          <p:nvPr/>
        </p:nvCxnSpPr>
        <p:spPr>
          <a:xfrm flipV="1">
            <a:off x="8157172" y="1745344"/>
            <a:ext cx="769545" cy="16836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42" name="Group 1041">
            <a:extLst>
              <a:ext uri="{FF2B5EF4-FFF2-40B4-BE49-F238E27FC236}">
                <a16:creationId xmlns:a16="http://schemas.microsoft.com/office/drawing/2014/main" id="{3CE0CCEE-CD78-4B0A-B28C-7D3DC0B66906}"/>
              </a:ext>
            </a:extLst>
          </p:cNvPr>
          <p:cNvGrpSpPr/>
          <p:nvPr/>
        </p:nvGrpSpPr>
        <p:grpSpPr>
          <a:xfrm>
            <a:off x="8737328" y="2504944"/>
            <a:ext cx="519480" cy="421560"/>
            <a:chOff x="8737328" y="2504944"/>
            <a:chExt cx="519480" cy="421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1035" name="Ink 1034">
                  <a:extLst>
                    <a:ext uri="{FF2B5EF4-FFF2-40B4-BE49-F238E27FC236}">
                      <a16:creationId xmlns:a16="http://schemas.microsoft.com/office/drawing/2014/main" id="{1B041FFE-1FA9-46B9-9A1A-F3D5F71F8D79}"/>
                    </a:ext>
                  </a:extLst>
                </p14:cNvPr>
                <p14:cNvContentPartPr/>
                <p14:nvPr/>
              </p14:nvContentPartPr>
              <p14:xfrm>
                <a:off x="8739848" y="2726704"/>
                <a:ext cx="123840" cy="187200"/>
              </p14:xfrm>
            </p:contentPart>
          </mc:Choice>
          <mc:Fallback>
            <p:pic>
              <p:nvPicPr>
                <p:cNvPr id="1035" name="Ink 1034">
                  <a:extLst>
                    <a:ext uri="{FF2B5EF4-FFF2-40B4-BE49-F238E27FC236}">
                      <a16:creationId xmlns:a16="http://schemas.microsoft.com/office/drawing/2014/main" id="{1B041FFE-1FA9-46B9-9A1A-F3D5F71F8D79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8722208" y="2708704"/>
                  <a:ext cx="159480" cy="22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1036" name="Ink 1035">
                  <a:extLst>
                    <a:ext uri="{FF2B5EF4-FFF2-40B4-BE49-F238E27FC236}">
                      <a16:creationId xmlns:a16="http://schemas.microsoft.com/office/drawing/2014/main" id="{9E8D226E-77C8-4BE9-B091-D581F6B7E197}"/>
                    </a:ext>
                  </a:extLst>
                </p14:cNvPr>
                <p14:cNvContentPartPr/>
                <p14:nvPr/>
              </p14:nvContentPartPr>
              <p14:xfrm>
                <a:off x="8774768" y="2818864"/>
                <a:ext cx="61560" cy="6480"/>
              </p14:xfrm>
            </p:contentPart>
          </mc:Choice>
          <mc:Fallback>
            <p:pic>
              <p:nvPicPr>
                <p:cNvPr id="1036" name="Ink 1035">
                  <a:extLst>
                    <a:ext uri="{FF2B5EF4-FFF2-40B4-BE49-F238E27FC236}">
                      <a16:creationId xmlns:a16="http://schemas.microsoft.com/office/drawing/2014/main" id="{9E8D226E-77C8-4BE9-B091-D581F6B7E197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8757128" y="2800864"/>
                  <a:ext cx="97200" cy="4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1037" name="Ink 1036">
                  <a:extLst>
                    <a:ext uri="{FF2B5EF4-FFF2-40B4-BE49-F238E27FC236}">
                      <a16:creationId xmlns:a16="http://schemas.microsoft.com/office/drawing/2014/main" id="{32AC74FC-A49E-49E8-92B8-75E791B8EDC5}"/>
                    </a:ext>
                  </a:extLst>
                </p14:cNvPr>
                <p14:cNvContentPartPr/>
                <p14:nvPr/>
              </p14:nvContentPartPr>
              <p14:xfrm>
                <a:off x="8737328" y="2526904"/>
                <a:ext cx="144720" cy="115560"/>
              </p14:xfrm>
            </p:contentPart>
          </mc:Choice>
          <mc:Fallback>
            <p:pic>
              <p:nvPicPr>
                <p:cNvPr id="1037" name="Ink 1036">
                  <a:extLst>
                    <a:ext uri="{FF2B5EF4-FFF2-40B4-BE49-F238E27FC236}">
                      <a16:creationId xmlns:a16="http://schemas.microsoft.com/office/drawing/2014/main" id="{32AC74FC-A49E-49E8-92B8-75E791B8EDC5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8719328" y="2509264"/>
                  <a:ext cx="180360" cy="15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1038" name="Ink 1037">
                  <a:extLst>
                    <a:ext uri="{FF2B5EF4-FFF2-40B4-BE49-F238E27FC236}">
                      <a16:creationId xmlns:a16="http://schemas.microsoft.com/office/drawing/2014/main" id="{A7A58572-2C83-40CC-B69B-E76D01AD1A13}"/>
                    </a:ext>
                  </a:extLst>
                </p14:cNvPr>
                <p14:cNvContentPartPr/>
                <p14:nvPr/>
              </p14:nvContentPartPr>
              <p14:xfrm>
                <a:off x="8943968" y="2854864"/>
                <a:ext cx="98280" cy="40320"/>
              </p14:xfrm>
            </p:contentPart>
          </mc:Choice>
          <mc:Fallback>
            <p:pic>
              <p:nvPicPr>
                <p:cNvPr id="1038" name="Ink 1037">
                  <a:extLst>
                    <a:ext uri="{FF2B5EF4-FFF2-40B4-BE49-F238E27FC236}">
                      <a16:creationId xmlns:a16="http://schemas.microsoft.com/office/drawing/2014/main" id="{A7A58572-2C83-40CC-B69B-E76D01AD1A13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8925968" y="2837224"/>
                  <a:ext cx="133920" cy="7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1039" name="Ink 1038">
                  <a:extLst>
                    <a:ext uri="{FF2B5EF4-FFF2-40B4-BE49-F238E27FC236}">
                      <a16:creationId xmlns:a16="http://schemas.microsoft.com/office/drawing/2014/main" id="{AA782E2B-ECBC-4C1F-991A-D5E1802A0F0A}"/>
                    </a:ext>
                  </a:extLst>
                </p14:cNvPr>
                <p14:cNvContentPartPr/>
                <p14:nvPr/>
              </p14:nvContentPartPr>
              <p14:xfrm>
                <a:off x="8987528" y="2821744"/>
                <a:ext cx="22680" cy="104760"/>
              </p14:xfrm>
            </p:contentPart>
          </mc:Choice>
          <mc:Fallback>
            <p:pic>
              <p:nvPicPr>
                <p:cNvPr id="1039" name="Ink 1038">
                  <a:extLst>
                    <a:ext uri="{FF2B5EF4-FFF2-40B4-BE49-F238E27FC236}">
                      <a16:creationId xmlns:a16="http://schemas.microsoft.com/office/drawing/2014/main" id="{AA782E2B-ECBC-4C1F-991A-D5E1802A0F0A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8969888" y="2803744"/>
                  <a:ext cx="58320" cy="14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1040" name="Ink 1039">
                  <a:extLst>
                    <a:ext uri="{FF2B5EF4-FFF2-40B4-BE49-F238E27FC236}">
                      <a16:creationId xmlns:a16="http://schemas.microsoft.com/office/drawing/2014/main" id="{7470FEDE-9589-4E6A-9C36-45E9836560CA}"/>
                    </a:ext>
                  </a:extLst>
                </p14:cNvPr>
                <p14:cNvContentPartPr/>
                <p14:nvPr/>
              </p14:nvContentPartPr>
              <p14:xfrm>
                <a:off x="9107768" y="2697544"/>
                <a:ext cx="89640" cy="165240"/>
              </p14:xfrm>
            </p:contentPart>
          </mc:Choice>
          <mc:Fallback>
            <p:pic>
              <p:nvPicPr>
                <p:cNvPr id="1040" name="Ink 1039">
                  <a:extLst>
                    <a:ext uri="{FF2B5EF4-FFF2-40B4-BE49-F238E27FC236}">
                      <a16:creationId xmlns:a16="http://schemas.microsoft.com/office/drawing/2014/main" id="{7470FEDE-9589-4E6A-9C36-45E9836560CA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9090128" y="2679904"/>
                  <a:ext cx="125280" cy="20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1041" name="Ink 1040">
                  <a:extLst>
                    <a:ext uri="{FF2B5EF4-FFF2-40B4-BE49-F238E27FC236}">
                      <a16:creationId xmlns:a16="http://schemas.microsoft.com/office/drawing/2014/main" id="{CF0D6432-68DE-4C0C-BDDA-C33FAC289D5C}"/>
                    </a:ext>
                  </a:extLst>
                </p14:cNvPr>
                <p14:cNvContentPartPr/>
                <p14:nvPr/>
              </p14:nvContentPartPr>
              <p14:xfrm>
                <a:off x="9104528" y="2504944"/>
                <a:ext cx="152280" cy="132480"/>
              </p14:xfrm>
            </p:contentPart>
          </mc:Choice>
          <mc:Fallback>
            <p:pic>
              <p:nvPicPr>
                <p:cNvPr id="1041" name="Ink 1040">
                  <a:extLst>
                    <a:ext uri="{FF2B5EF4-FFF2-40B4-BE49-F238E27FC236}">
                      <a16:creationId xmlns:a16="http://schemas.microsoft.com/office/drawing/2014/main" id="{CF0D6432-68DE-4C0C-BDDA-C33FAC289D5C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9086888" y="2486944"/>
                  <a:ext cx="187920" cy="16812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84" name="TextBox 83">
            <a:extLst>
              <a:ext uri="{FF2B5EF4-FFF2-40B4-BE49-F238E27FC236}">
                <a16:creationId xmlns:a16="http://schemas.microsoft.com/office/drawing/2014/main" id="{D5AE22E7-57B5-43C4-8006-E173385E4702}"/>
              </a:ext>
            </a:extLst>
          </p:cNvPr>
          <p:cNvSpPr txBox="1"/>
          <p:nvPr/>
        </p:nvSpPr>
        <p:spPr>
          <a:xfrm>
            <a:off x="3048755" y="3065528"/>
            <a:ext cx="60975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Begin section 1.3 notes and practice.</a:t>
            </a:r>
          </a:p>
        </p:txBody>
      </p:sp>
    </p:spTree>
    <p:extLst>
      <p:ext uri="{BB962C8B-B14F-4D97-AF65-F5344CB8AC3E}">
        <p14:creationId xmlns:p14="http://schemas.microsoft.com/office/powerpoint/2010/main" val="3992633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B4106-D9DE-4760-84C1-A57AF9BA5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7030A0"/>
                </a:solidFill>
              </a:rPr>
              <a:t>Subtracting Vectors</a:t>
            </a:r>
            <a:br>
              <a:rPr lang="en-US" sz="3600" b="1" dirty="0">
                <a:solidFill>
                  <a:srgbClr val="7030A0"/>
                </a:solidFill>
              </a:rPr>
            </a:b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D262F4-0A47-4081-BA18-F6881FB61F3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865615" y="45774"/>
            <a:ext cx="7130642" cy="6515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2500" dirty="0">
                <a:solidFill>
                  <a:srgbClr val="00B050"/>
                </a:solidFill>
              </a:rPr>
              <a:t>*To get the coordinates of the difference, simply subtract the x’s and the y’s</a:t>
            </a:r>
          </a:p>
          <a:p>
            <a:r>
              <a:rPr lang="en-US" sz="2500" dirty="0">
                <a:solidFill>
                  <a:schemeClr val="accent2">
                    <a:lumMod val="75000"/>
                  </a:schemeClr>
                </a:solidFill>
              </a:rPr>
              <a:t>*To graph:</a:t>
            </a:r>
          </a:p>
          <a:p>
            <a:pPr marL="457200" indent="-457200">
              <a:buFontTx/>
              <a:buAutoNum type="arabicPeriod"/>
            </a:pPr>
            <a:r>
              <a:rPr lang="en-US" sz="2500" dirty="0">
                <a:solidFill>
                  <a:schemeClr val="accent2">
                    <a:lumMod val="75000"/>
                  </a:schemeClr>
                </a:solidFill>
              </a:rPr>
              <a:t>Draw A (the 1</a:t>
            </a:r>
            <a:r>
              <a:rPr lang="en-US" sz="2500" baseline="30000" dirty="0">
                <a:solidFill>
                  <a:schemeClr val="accent2">
                    <a:lumMod val="75000"/>
                  </a:schemeClr>
                </a:solidFill>
              </a:rPr>
              <a:t>st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</a:rPr>
              <a:t> coordinate)</a:t>
            </a:r>
          </a:p>
          <a:p>
            <a:pPr marL="457200" indent="-457200">
              <a:buAutoNum type="arabicPeriod"/>
            </a:pPr>
            <a:r>
              <a:rPr lang="en-US" sz="2500" dirty="0">
                <a:solidFill>
                  <a:schemeClr val="accent2">
                    <a:lumMod val="75000"/>
                  </a:schemeClr>
                </a:solidFill>
              </a:rPr>
              <a:t>Place the tail of B (the 2</a:t>
            </a:r>
            <a:r>
              <a:rPr lang="en-US" sz="2500" baseline="30000" dirty="0">
                <a:solidFill>
                  <a:schemeClr val="accent2">
                    <a:lumMod val="75000"/>
                  </a:schemeClr>
                </a:solidFill>
              </a:rPr>
              <a:t>nd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</a:rPr>
              <a:t> coordinate) at the tip of A. 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highlight>
                  <a:srgbClr val="FFFF00"/>
                </a:highlight>
              </a:rPr>
              <a:t>BUT reverse the signs of x and y for B!</a:t>
            </a:r>
          </a:p>
          <a:p>
            <a:pPr marL="457200" indent="-457200">
              <a:buAutoNum type="arabicPeriod"/>
            </a:pPr>
            <a:r>
              <a:rPr lang="en-US" sz="2500" dirty="0">
                <a:solidFill>
                  <a:schemeClr val="accent2">
                    <a:lumMod val="75000"/>
                  </a:schemeClr>
                </a:solidFill>
              </a:rPr>
              <a:t>Draw arrow from the tail of A to the tip of B.</a:t>
            </a:r>
          </a:p>
        </p:txBody>
      </p:sp>
    </p:spTree>
    <p:extLst>
      <p:ext uri="{BB962C8B-B14F-4D97-AF65-F5344CB8AC3E}">
        <p14:creationId xmlns:p14="http://schemas.microsoft.com/office/powerpoint/2010/main" val="3051016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unctions on a Coordinate Plane | CK-12 Foundation">
            <a:extLst>
              <a:ext uri="{FF2B5EF4-FFF2-40B4-BE49-F238E27FC236}">
                <a16:creationId xmlns:a16="http://schemas.microsoft.com/office/drawing/2014/main" id="{1D031FE8-88A9-47C0-BCF7-5A3C896D20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8663" y="-9053"/>
            <a:ext cx="72278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3A8D8BF-74F4-4413-8BB3-3045C8209F67}"/>
              </a:ext>
            </a:extLst>
          </p:cNvPr>
          <p:cNvSpPr txBox="1"/>
          <p:nvPr/>
        </p:nvSpPr>
        <p:spPr>
          <a:xfrm>
            <a:off x="134224" y="885037"/>
            <a:ext cx="4404439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solidFill>
                  <a:srgbClr val="7030A0"/>
                </a:solidFill>
              </a:rPr>
              <a:t>Subtracting Vectors</a:t>
            </a:r>
          </a:p>
          <a:p>
            <a:endParaRPr lang="en-US" dirty="0"/>
          </a:p>
          <a:p>
            <a:r>
              <a:rPr lang="en-US" sz="2500" dirty="0"/>
              <a:t>Example: </a:t>
            </a:r>
          </a:p>
          <a:p>
            <a:r>
              <a:rPr lang="en-US" sz="2500" dirty="0"/>
              <a:t>What is vector A (3, -1) minus vector B (5, 2)?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F7A20B0-BBE9-43EF-B429-DFB4989BEE93}"/>
                  </a:ext>
                </a:extLst>
              </p14:cNvPr>
              <p14:cNvContentPartPr/>
              <p14:nvPr/>
            </p14:nvContentPartPr>
            <p14:xfrm>
              <a:off x="8153590" y="3380347"/>
              <a:ext cx="360" cy="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F7A20B0-BBE9-43EF-B429-DFB4989BEE9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144950" y="3371707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B44869DD-0240-4DE0-9ABC-0426A5E4E594}"/>
                  </a:ext>
                </a:extLst>
              </p14:cNvPr>
              <p14:cNvContentPartPr/>
              <p14:nvPr/>
            </p14:nvContentPartPr>
            <p14:xfrm>
              <a:off x="10245190" y="4158667"/>
              <a:ext cx="360" cy="36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B44869DD-0240-4DE0-9ABC-0426A5E4E59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236550" y="4149667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EEF79FF0-C292-436A-A3FA-B61C7D62E2B6}"/>
                  </a:ext>
                </a:extLst>
              </p14:cNvPr>
              <p14:cNvContentPartPr/>
              <p14:nvPr/>
            </p14:nvContentPartPr>
            <p14:xfrm>
              <a:off x="7460230" y="4451707"/>
              <a:ext cx="360" cy="3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EEF79FF0-C292-436A-A3FA-B61C7D62E2B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451590" y="4443067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012481B5-03DD-41E6-96FE-FEE746899AE8}"/>
                  </a:ext>
                </a:extLst>
              </p14:cNvPr>
              <p14:cNvContentPartPr/>
              <p14:nvPr/>
            </p14:nvContentPartPr>
            <p14:xfrm>
              <a:off x="9240968" y="3793384"/>
              <a:ext cx="6120" cy="2016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012481B5-03DD-41E6-96FE-FEE746899AE8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222968" y="3775384"/>
                <a:ext cx="41760" cy="5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D26BA0A9-77AC-431E-AF4A-3F38ED93EF54}"/>
                  </a:ext>
                </a:extLst>
              </p14:cNvPr>
              <p14:cNvContentPartPr/>
              <p14:nvPr/>
            </p14:nvContentPartPr>
            <p14:xfrm>
              <a:off x="7421888" y="4416904"/>
              <a:ext cx="7560" cy="9000"/>
            </p14:xfrm>
          </p:contentPart>
        </mc:Choice>
        <mc:Fallback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D26BA0A9-77AC-431E-AF4A-3F38ED93EF54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404248" y="4399264"/>
                <a:ext cx="43200" cy="4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55C46F00-1C36-4AE2-9F81-2C585032D6D1}"/>
                  </a:ext>
                </a:extLst>
              </p14:cNvPr>
              <p14:cNvContentPartPr/>
              <p14:nvPr/>
            </p14:nvContentPartPr>
            <p14:xfrm>
              <a:off x="7417928" y="4434904"/>
              <a:ext cx="360" cy="7200"/>
            </p14:xfrm>
          </p:contentPart>
        </mc:Choice>
        <mc:Fallback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55C46F00-1C36-4AE2-9F81-2C585032D6D1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400288" y="4416904"/>
                <a:ext cx="36000" cy="42840"/>
              </a:xfrm>
              <a:prstGeom prst="rect">
                <a:avLst/>
              </a:prstGeom>
            </p:spPr>
          </p:pic>
        </mc:Fallback>
      </mc:AlternateContent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B87A9CC3-F28B-41C7-B654-B0C72442BCC8}"/>
              </a:ext>
            </a:extLst>
          </p:cNvPr>
          <p:cNvCxnSpPr/>
          <p:nvPr/>
        </p:nvCxnSpPr>
        <p:spPr>
          <a:xfrm flipV="1">
            <a:off x="2323568" y="-54321"/>
            <a:ext cx="3173" cy="543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54" name="Ink 53">
                <a:extLst>
                  <a:ext uri="{FF2B5EF4-FFF2-40B4-BE49-F238E27FC236}">
                    <a16:creationId xmlns:a16="http://schemas.microsoft.com/office/drawing/2014/main" id="{421C7EAA-FE33-405B-873A-069958D19AB8}"/>
                  </a:ext>
                </a:extLst>
              </p14:cNvPr>
              <p14:cNvContentPartPr/>
              <p14:nvPr/>
            </p14:nvContentPartPr>
            <p14:xfrm>
              <a:off x="343928" y="364063"/>
              <a:ext cx="28800" cy="15120"/>
            </p14:xfrm>
          </p:contentPart>
        </mc:Choice>
        <mc:Fallback>
          <p:pic>
            <p:nvPicPr>
              <p:cNvPr id="54" name="Ink 53">
                <a:extLst>
                  <a:ext uri="{FF2B5EF4-FFF2-40B4-BE49-F238E27FC236}">
                    <a16:creationId xmlns:a16="http://schemas.microsoft.com/office/drawing/2014/main" id="{421C7EAA-FE33-405B-873A-069958D19AB8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25928" y="346063"/>
                <a:ext cx="64440" cy="5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57" name="Ink 56">
                <a:extLst>
                  <a:ext uri="{FF2B5EF4-FFF2-40B4-BE49-F238E27FC236}">
                    <a16:creationId xmlns:a16="http://schemas.microsoft.com/office/drawing/2014/main" id="{CBAB9CE3-7D29-4913-BDE3-BF0AA665D054}"/>
                  </a:ext>
                </a:extLst>
              </p14:cNvPr>
              <p14:cNvContentPartPr/>
              <p14:nvPr/>
            </p14:nvContentPartPr>
            <p14:xfrm>
              <a:off x="8920421" y="3785876"/>
              <a:ext cx="84715" cy="45719"/>
            </p14:xfrm>
          </p:contentPart>
        </mc:Choice>
        <mc:Fallback>
          <p:pic>
            <p:nvPicPr>
              <p:cNvPr id="57" name="Ink 56">
                <a:extLst>
                  <a:ext uri="{FF2B5EF4-FFF2-40B4-BE49-F238E27FC236}">
                    <a16:creationId xmlns:a16="http://schemas.microsoft.com/office/drawing/2014/main" id="{CBAB9CE3-7D29-4913-BDE3-BF0AA665D054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8902163" y="3767954"/>
                <a:ext cx="120865" cy="81928"/>
              </a:xfrm>
              <a:prstGeom prst="rect">
                <a:avLst/>
              </a:prstGeom>
            </p:spPr>
          </p:pic>
        </mc:Fallback>
      </mc:AlternateContent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C00F739B-934A-49C0-879B-1CB92A036942}"/>
              </a:ext>
            </a:extLst>
          </p:cNvPr>
          <p:cNvCxnSpPr/>
          <p:nvPr/>
        </p:nvCxnSpPr>
        <p:spPr>
          <a:xfrm>
            <a:off x="8153590" y="3429000"/>
            <a:ext cx="1087378" cy="3643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24" name="Group 1023">
            <a:extLst>
              <a:ext uri="{FF2B5EF4-FFF2-40B4-BE49-F238E27FC236}">
                <a16:creationId xmlns:a16="http://schemas.microsoft.com/office/drawing/2014/main" id="{D7F2287D-5BB4-4E63-ADEB-B4FF7010124E}"/>
              </a:ext>
            </a:extLst>
          </p:cNvPr>
          <p:cNvGrpSpPr/>
          <p:nvPr/>
        </p:nvGrpSpPr>
        <p:grpSpPr>
          <a:xfrm>
            <a:off x="8386328" y="3618103"/>
            <a:ext cx="154440" cy="307080"/>
            <a:chOff x="8386328" y="3618103"/>
            <a:chExt cx="154440" cy="307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98241A0A-175A-44D9-B79A-0182E897C933}"/>
                    </a:ext>
                  </a:extLst>
                </p14:cNvPr>
                <p14:cNvContentPartPr/>
                <p14:nvPr/>
              </p14:nvContentPartPr>
              <p14:xfrm>
                <a:off x="8427368" y="3757783"/>
                <a:ext cx="87840" cy="167400"/>
              </p14:xfrm>
            </p:contentPart>
          </mc:Choice>
          <mc:Fallback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98241A0A-175A-44D9-B79A-0182E897C933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8409728" y="3739783"/>
                  <a:ext cx="123480" cy="20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224DDA43-BCB4-40D8-ABA1-0C868B0E4139}"/>
                    </a:ext>
                  </a:extLst>
                </p14:cNvPr>
                <p14:cNvContentPartPr/>
                <p14:nvPr/>
              </p14:nvContentPartPr>
              <p14:xfrm>
                <a:off x="8419448" y="3827983"/>
                <a:ext cx="79200" cy="18000"/>
              </p14:xfrm>
            </p:contentPart>
          </mc:Choice>
          <mc:Fallback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224DDA43-BCB4-40D8-ABA1-0C868B0E4139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8401448" y="3809983"/>
                  <a:ext cx="114840" cy="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DF9A7EB7-E816-4EBC-AD68-D7ED22184525}"/>
                    </a:ext>
                  </a:extLst>
                </p14:cNvPr>
                <p14:cNvContentPartPr/>
                <p14:nvPr/>
              </p14:nvContentPartPr>
              <p14:xfrm>
                <a:off x="8386328" y="3618103"/>
                <a:ext cx="154440" cy="113400"/>
              </p14:xfrm>
            </p:contentPart>
          </mc:Choice>
          <mc:Fallback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DF9A7EB7-E816-4EBC-AD68-D7ED22184525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8368328" y="3600463"/>
                  <a:ext cx="190080" cy="149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35" name="Group 1034">
            <a:extLst>
              <a:ext uri="{FF2B5EF4-FFF2-40B4-BE49-F238E27FC236}">
                <a16:creationId xmlns:a16="http://schemas.microsoft.com/office/drawing/2014/main" id="{6799EF99-F72D-4F22-B709-47C840AD1A3E}"/>
              </a:ext>
            </a:extLst>
          </p:cNvPr>
          <p:cNvGrpSpPr/>
          <p:nvPr/>
        </p:nvGrpSpPr>
        <p:grpSpPr>
          <a:xfrm>
            <a:off x="1855208" y="4217143"/>
            <a:ext cx="97200" cy="367920"/>
            <a:chOff x="1855208" y="4217143"/>
            <a:chExt cx="97200" cy="367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025" name="Ink 1024">
                  <a:extLst>
                    <a:ext uri="{FF2B5EF4-FFF2-40B4-BE49-F238E27FC236}">
                      <a16:creationId xmlns:a16="http://schemas.microsoft.com/office/drawing/2014/main" id="{A6CC2287-D6C4-4B1A-80AC-50134866B711}"/>
                    </a:ext>
                  </a:extLst>
                </p14:cNvPr>
                <p14:cNvContentPartPr/>
                <p14:nvPr/>
              </p14:nvContentPartPr>
              <p14:xfrm>
                <a:off x="1922888" y="4244503"/>
                <a:ext cx="25200" cy="55080"/>
              </p14:xfrm>
            </p:contentPart>
          </mc:Choice>
          <mc:Fallback>
            <p:pic>
              <p:nvPicPr>
                <p:cNvPr id="1025" name="Ink 1024">
                  <a:extLst>
                    <a:ext uri="{FF2B5EF4-FFF2-40B4-BE49-F238E27FC236}">
                      <a16:creationId xmlns:a16="http://schemas.microsoft.com/office/drawing/2014/main" id="{A6CC2287-D6C4-4B1A-80AC-50134866B711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1904888" y="4226863"/>
                  <a:ext cx="60840" cy="9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027" name="Ink 1026">
                  <a:extLst>
                    <a:ext uri="{FF2B5EF4-FFF2-40B4-BE49-F238E27FC236}">
                      <a16:creationId xmlns:a16="http://schemas.microsoft.com/office/drawing/2014/main" id="{FC0CF010-C64E-40BD-A01C-FAAB55FCD95A}"/>
                    </a:ext>
                  </a:extLst>
                </p14:cNvPr>
                <p14:cNvContentPartPr/>
                <p14:nvPr/>
              </p14:nvContentPartPr>
              <p14:xfrm>
                <a:off x="1855208" y="4217143"/>
                <a:ext cx="97200" cy="367920"/>
              </p14:xfrm>
            </p:contentPart>
          </mc:Choice>
          <mc:Fallback>
            <p:pic>
              <p:nvPicPr>
                <p:cNvPr id="1027" name="Ink 1026">
                  <a:extLst>
                    <a:ext uri="{FF2B5EF4-FFF2-40B4-BE49-F238E27FC236}">
                      <a16:creationId xmlns:a16="http://schemas.microsoft.com/office/drawing/2014/main" id="{FC0CF010-C64E-40BD-A01C-FAAB55FCD95A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1837568" y="4199503"/>
                  <a:ext cx="132840" cy="403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34" name="Group 1033">
            <a:extLst>
              <a:ext uri="{FF2B5EF4-FFF2-40B4-BE49-F238E27FC236}">
                <a16:creationId xmlns:a16="http://schemas.microsoft.com/office/drawing/2014/main" id="{88126D18-1013-4971-AB51-E2F65DEE0DE5}"/>
              </a:ext>
            </a:extLst>
          </p:cNvPr>
          <p:cNvGrpSpPr/>
          <p:nvPr/>
        </p:nvGrpSpPr>
        <p:grpSpPr>
          <a:xfrm>
            <a:off x="2091008" y="4082503"/>
            <a:ext cx="977760" cy="602280"/>
            <a:chOff x="2091008" y="4082503"/>
            <a:chExt cx="977760" cy="602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1028" name="Ink 1027">
                  <a:extLst>
                    <a:ext uri="{FF2B5EF4-FFF2-40B4-BE49-F238E27FC236}">
                      <a16:creationId xmlns:a16="http://schemas.microsoft.com/office/drawing/2014/main" id="{52520E6D-85BF-421F-BED2-463B9FD5B6EF}"/>
                    </a:ext>
                  </a:extLst>
                </p14:cNvPr>
                <p14:cNvContentPartPr/>
                <p14:nvPr/>
              </p14:nvContentPartPr>
              <p14:xfrm>
                <a:off x="2091008" y="4374463"/>
                <a:ext cx="128520" cy="9000"/>
              </p14:xfrm>
            </p:contentPart>
          </mc:Choice>
          <mc:Fallback>
            <p:pic>
              <p:nvPicPr>
                <p:cNvPr id="1028" name="Ink 1027">
                  <a:extLst>
                    <a:ext uri="{FF2B5EF4-FFF2-40B4-BE49-F238E27FC236}">
                      <a16:creationId xmlns:a16="http://schemas.microsoft.com/office/drawing/2014/main" id="{52520E6D-85BF-421F-BED2-463B9FD5B6EF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2073008" y="4356463"/>
                  <a:ext cx="164160" cy="4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1029" name="Ink 1028">
                  <a:extLst>
                    <a:ext uri="{FF2B5EF4-FFF2-40B4-BE49-F238E27FC236}">
                      <a16:creationId xmlns:a16="http://schemas.microsoft.com/office/drawing/2014/main" id="{77BC97B4-EA03-4A83-8754-C267D4C64DF2}"/>
                    </a:ext>
                  </a:extLst>
                </p14:cNvPr>
                <p14:cNvContentPartPr/>
                <p14:nvPr/>
              </p14:nvContentPartPr>
              <p14:xfrm>
                <a:off x="2326808" y="4270063"/>
                <a:ext cx="99360" cy="195480"/>
              </p14:xfrm>
            </p:contentPart>
          </mc:Choice>
          <mc:Fallback>
            <p:pic>
              <p:nvPicPr>
                <p:cNvPr id="1029" name="Ink 1028">
                  <a:extLst>
                    <a:ext uri="{FF2B5EF4-FFF2-40B4-BE49-F238E27FC236}">
                      <a16:creationId xmlns:a16="http://schemas.microsoft.com/office/drawing/2014/main" id="{77BC97B4-EA03-4A83-8754-C267D4C64DF2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308808" y="4252063"/>
                  <a:ext cx="135000" cy="23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1030" name="Ink 1029">
                  <a:extLst>
                    <a:ext uri="{FF2B5EF4-FFF2-40B4-BE49-F238E27FC236}">
                      <a16:creationId xmlns:a16="http://schemas.microsoft.com/office/drawing/2014/main" id="{0A87CFE8-97C2-4490-88C4-039E7C33803F}"/>
                    </a:ext>
                  </a:extLst>
                </p14:cNvPr>
                <p14:cNvContentPartPr/>
                <p14:nvPr/>
              </p14:nvContentPartPr>
              <p14:xfrm>
                <a:off x="2507168" y="4477783"/>
                <a:ext cx="15120" cy="93960"/>
              </p14:xfrm>
            </p:contentPart>
          </mc:Choice>
          <mc:Fallback>
            <p:pic>
              <p:nvPicPr>
                <p:cNvPr id="1030" name="Ink 1029">
                  <a:extLst>
                    <a:ext uri="{FF2B5EF4-FFF2-40B4-BE49-F238E27FC236}">
                      <a16:creationId xmlns:a16="http://schemas.microsoft.com/office/drawing/2014/main" id="{0A87CFE8-97C2-4490-88C4-039E7C33803F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2489528" y="4460143"/>
                  <a:ext cx="50760" cy="12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1031" name="Ink 1030">
                  <a:extLst>
                    <a:ext uri="{FF2B5EF4-FFF2-40B4-BE49-F238E27FC236}">
                      <a16:creationId xmlns:a16="http://schemas.microsoft.com/office/drawing/2014/main" id="{C0C3CE0D-8D97-4D0F-B7DD-A207BA3985E4}"/>
                    </a:ext>
                  </a:extLst>
                </p14:cNvPr>
                <p14:cNvContentPartPr/>
                <p14:nvPr/>
              </p14:nvContentPartPr>
              <p14:xfrm>
                <a:off x="2625248" y="4323703"/>
                <a:ext cx="100080" cy="32400"/>
              </p14:xfrm>
            </p:contentPart>
          </mc:Choice>
          <mc:Fallback>
            <p:pic>
              <p:nvPicPr>
                <p:cNvPr id="1031" name="Ink 1030">
                  <a:extLst>
                    <a:ext uri="{FF2B5EF4-FFF2-40B4-BE49-F238E27FC236}">
                      <a16:creationId xmlns:a16="http://schemas.microsoft.com/office/drawing/2014/main" id="{C0C3CE0D-8D97-4D0F-B7DD-A207BA3985E4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2607608" y="4306063"/>
                  <a:ext cx="135720" cy="6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1032" name="Ink 1031">
                  <a:extLst>
                    <a:ext uri="{FF2B5EF4-FFF2-40B4-BE49-F238E27FC236}">
                      <a16:creationId xmlns:a16="http://schemas.microsoft.com/office/drawing/2014/main" id="{67B4C157-F486-4FFB-B010-44658DB16A0A}"/>
                    </a:ext>
                  </a:extLst>
                </p14:cNvPr>
                <p14:cNvContentPartPr/>
                <p14:nvPr/>
              </p14:nvContentPartPr>
              <p14:xfrm>
                <a:off x="2809568" y="4247023"/>
                <a:ext cx="104760" cy="253080"/>
              </p14:xfrm>
            </p:contentPart>
          </mc:Choice>
          <mc:Fallback>
            <p:pic>
              <p:nvPicPr>
                <p:cNvPr id="1032" name="Ink 1031">
                  <a:extLst>
                    <a:ext uri="{FF2B5EF4-FFF2-40B4-BE49-F238E27FC236}">
                      <a16:creationId xmlns:a16="http://schemas.microsoft.com/office/drawing/2014/main" id="{67B4C157-F486-4FFB-B010-44658DB16A0A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2791568" y="4229383"/>
                  <a:ext cx="140400" cy="28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1033" name="Ink 1032">
                  <a:extLst>
                    <a:ext uri="{FF2B5EF4-FFF2-40B4-BE49-F238E27FC236}">
                      <a16:creationId xmlns:a16="http://schemas.microsoft.com/office/drawing/2014/main" id="{F23CE701-C3A4-4C8D-89EF-04B24E94A3D1}"/>
                    </a:ext>
                  </a:extLst>
                </p14:cNvPr>
                <p14:cNvContentPartPr/>
                <p14:nvPr/>
              </p14:nvContentPartPr>
              <p14:xfrm>
                <a:off x="2913608" y="4082503"/>
                <a:ext cx="155160" cy="602280"/>
              </p14:xfrm>
            </p:contentPart>
          </mc:Choice>
          <mc:Fallback>
            <p:pic>
              <p:nvPicPr>
                <p:cNvPr id="1033" name="Ink 1032">
                  <a:extLst>
                    <a:ext uri="{FF2B5EF4-FFF2-40B4-BE49-F238E27FC236}">
                      <a16:creationId xmlns:a16="http://schemas.microsoft.com/office/drawing/2014/main" id="{F23CE701-C3A4-4C8D-89EF-04B24E94A3D1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2895608" y="4064863"/>
                  <a:ext cx="190800" cy="637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1036" name="Ink 1035">
                <a:extLst>
                  <a:ext uri="{FF2B5EF4-FFF2-40B4-BE49-F238E27FC236}">
                    <a16:creationId xmlns:a16="http://schemas.microsoft.com/office/drawing/2014/main" id="{7FCCD812-8E00-48BD-885B-6B41918A52B3}"/>
                  </a:ext>
                </a:extLst>
              </p14:cNvPr>
              <p14:cNvContentPartPr/>
              <p14:nvPr/>
            </p14:nvContentPartPr>
            <p14:xfrm>
              <a:off x="7393448" y="4418383"/>
              <a:ext cx="24840" cy="23040"/>
            </p14:xfrm>
          </p:contentPart>
        </mc:Choice>
        <mc:Fallback>
          <p:pic>
            <p:nvPicPr>
              <p:cNvPr id="1036" name="Ink 1035">
                <a:extLst>
                  <a:ext uri="{FF2B5EF4-FFF2-40B4-BE49-F238E27FC236}">
                    <a16:creationId xmlns:a16="http://schemas.microsoft.com/office/drawing/2014/main" id="{7FCCD812-8E00-48BD-885B-6B41918A52B3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7375448" y="4400383"/>
                <a:ext cx="60480" cy="58680"/>
              </a:xfrm>
              <a:prstGeom prst="rect">
                <a:avLst/>
              </a:prstGeom>
            </p:spPr>
          </p:pic>
        </mc:Fallback>
      </mc:AlternateContent>
      <p:cxnSp>
        <p:nvCxnSpPr>
          <p:cNvPr id="1038" name="Straight Arrow Connector 1037">
            <a:extLst>
              <a:ext uri="{FF2B5EF4-FFF2-40B4-BE49-F238E27FC236}">
                <a16:creationId xmlns:a16="http://schemas.microsoft.com/office/drawing/2014/main" id="{FE6E8A15-F04B-4E51-8EBF-C9CAB814A689}"/>
              </a:ext>
            </a:extLst>
          </p:cNvPr>
          <p:cNvCxnSpPr/>
          <p:nvPr/>
        </p:nvCxnSpPr>
        <p:spPr>
          <a:xfrm flipH="1">
            <a:off x="7393448" y="3793384"/>
            <a:ext cx="1847520" cy="641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1039" name="Ink 1038">
                <a:extLst>
                  <a:ext uri="{FF2B5EF4-FFF2-40B4-BE49-F238E27FC236}">
                    <a16:creationId xmlns:a16="http://schemas.microsoft.com/office/drawing/2014/main" id="{89F0E7C6-9A07-4BE5-BCD7-760F88E52CAD}"/>
                  </a:ext>
                </a:extLst>
              </p14:cNvPr>
              <p14:cNvContentPartPr/>
              <p14:nvPr/>
            </p14:nvContentPartPr>
            <p14:xfrm>
              <a:off x="8388128" y="4375903"/>
              <a:ext cx="108000" cy="300600"/>
            </p14:xfrm>
          </p:contentPart>
        </mc:Choice>
        <mc:Fallback>
          <p:pic>
            <p:nvPicPr>
              <p:cNvPr id="1039" name="Ink 1038">
                <a:extLst>
                  <a:ext uri="{FF2B5EF4-FFF2-40B4-BE49-F238E27FC236}">
                    <a16:creationId xmlns:a16="http://schemas.microsoft.com/office/drawing/2014/main" id="{89F0E7C6-9A07-4BE5-BCD7-760F88E52CAD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8370488" y="4357903"/>
                <a:ext cx="143640" cy="33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1040" name="Ink 1039">
                <a:extLst>
                  <a:ext uri="{FF2B5EF4-FFF2-40B4-BE49-F238E27FC236}">
                    <a16:creationId xmlns:a16="http://schemas.microsoft.com/office/drawing/2014/main" id="{3E847C87-91C4-4CB2-983D-8D0ACF2001A7}"/>
                  </a:ext>
                </a:extLst>
              </p14:cNvPr>
              <p14:cNvContentPartPr/>
              <p14:nvPr/>
            </p14:nvContentPartPr>
            <p14:xfrm>
              <a:off x="8317208" y="4202023"/>
              <a:ext cx="233640" cy="81000"/>
            </p14:xfrm>
          </p:contentPart>
        </mc:Choice>
        <mc:Fallback>
          <p:pic>
            <p:nvPicPr>
              <p:cNvPr id="1040" name="Ink 1039">
                <a:extLst>
                  <a:ext uri="{FF2B5EF4-FFF2-40B4-BE49-F238E27FC236}">
                    <a16:creationId xmlns:a16="http://schemas.microsoft.com/office/drawing/2014/main" id="{3E847C87-91C4-4CB2-983D-8D0ACF2001A7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8299568" y="4184023"/>
                <a:ext cx="269280" cy="116640"/>
              </a:xfrm>
              <a:prstGeom prst="rect">
                <a:avLst/>
              </a:prstGeom>
            </p:spPr>
          </p:pic>
        </mc:Fallback>
      </mc:AlternateContent>
      <p:cxnSp>
        <p:nvCxnSpPr>
          <p:cNvPr id="1042" name="Straight Arrow Connector 1041">
            <a:extLst>
              <a:ext uri="{FF2B5EF4-FFF2-40B4-BE49-F238E27FC236}">
                <a16:creationId xmlns:a16="http://schemas.microsoft.com/office/drawing/2014/main" id="{CC09928F-BB75-4601-A1CB-9A088FF83C3C}"/>
              </a:ext>
            </a:extLst>
          </p:cNvPr>
          <p:cNvCxnSpPr/>
          <p:nvPr/>
        </p:nvCxnSpPr>
        <p:spPr>
          <a:xfrm flipH="1">
            <a:off x="7429448" y="3429000"/>
            <a:ext cx="724142" cy="9969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50" name="Group 1049">
            <a:extLst>
              <a:ext uri="{FF2B5EF4-FFF2-40B4-BE49-F238E27FC236}">
                <a16:creationId xmlns:a16="http://schemas.microsoft.com/office/drawing/2014/main" id="{E596788F-D930-407F-B9D7-FFC9E58FA934}"/>
              </a:ext>
            </a:extLst>
          </p:cNvPr>
          <p:cNvGrpSpPr/>
          <p:nvPr/>
        </p:nvGrpSpPr>
        <p:grpSpPr>
          <a:xfrm>
            <a:off x="6939128" y="3447463"/>
            <a:ext cx="513000" cy="416880"/>
            <a:chOff x="6939128" y="3447463"/>
            <a:chExt cx="513000" cy="416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1043" name="Ink 1042">
                  <a:extLst>
                    <a:ext uri="{FF2B5EF4-FFF2-40B4-BE49-F238E27FC236}">
                      <a16:creationId xmlns:a16="http://schemas.microsoft.com/office/drawing/2014/main" id="{5E5B64E0-9351-4CED-8194-D226DDFA66D6}"/>
                    </a:ext>
                  </a:extLst>
                </p14:cNvPr>
                <p14:cNvContentPartPr/>
                <p14:nvPr/>
              </p14:nvContentPartPr>
              <p14:xfrm>
                <a:off x="7015448" y="3623863"/>
                <a:ext cx="129240" cy="240480"/>
              </p14:xfrm>
            </p:contentPart>
          </mc:Choice>
          <mc:Fallback>
            <p:pic>
              <p:nvPicPr>
                <p:cNvPr id="1043" name="Ink 1042">
                  <a:extLst>
                    <a:ext uri="{FF2B5EF4-FFF2-40B4-BE49-F238E27FC236}">
                      <a16:creationId xmlns:a16="http://schemas.microsoft.com/office/drawing/2014/main" id="{5E5B64E0-9351-4CED-8194-D226DDFA66D6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6997808" y="3606223"/>
                  <a:ext cx="164880" cy="27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1044" name="Ink 1043">
                  <a:extLst>
                    <a:ext uri="{FF2B5EF4-FFF2-40B4-BE49-F238E27FC236}">
                      <a16:creationId xmlns:a16="http://schemas.microsoft.com/office/drawing/2014/main" id="{DE2F8038-C453-4C16-A3CF-FDB26283F9EA}"/>
                    </a:ext>
                  </a:extLst>
                </p14:cNvPr>
                <p14:cNvContentPartPr/>
                <p14:nvPr/>
              </p14:nvContentPartPr>
              <p14:xfrm>
                <a:off x="7016528" y="3771463"/>
                <a:ext cx="104760" cy="15120"/>
              </p14:xfrm>
            </p:contentPart>
          </mc:Choice>
          <mc:Fallback>
            <p:pic>
              <p:nvPicPr>
                <p:cNvPr id="1044" name="Ink 1043">
                  <a:extLst>
                    <a:ext uri="{FF2B5EF4-FFF2-40B4-BE49-F238E27FC236}">
                      <a16:creationId xmlns:a16="http://schemas.microsoft.com/office/drawing/2014/main" id="{DE2F8038-C453-4C16-A3CF-FDB26283F9EA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6998528" y="3753463"/>
                  <a:ext cx="140400" cy="5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1045" name="Ink 1044">
                  <a:extLst>
                    <a:ext uri="{FF2B5EF4-FFF2-40B4-BE49-F238E27FC236}">
                      <a16:creationId xmlns:a16="http://schemas.microsoft.com/office/drawing/2014/main" id="{7D3F34CC-C220-47AE-9C57-48BBCFCB1CB9}"/>
                    </a:ext>
                  </a:extLst>
                </p14:cNvPr>
                <p14:cNvContentPartPr/>
                <p14:nvPr/>
              </p14:nvContentPartPr>
              <p14:xfrm>
                <a:off x="6939128" y="3502543"/>
                <a:ext cx="194400" cy="92880"/>
              </p14:xfrm>
            </p:contentPart>
          </mc:Choice>
          <mc:Fallback>
            <p:pic>
              <p:nvPicPr>
                <p:cNvPr id="1045" name="Ink 1044">
                  <a:extLst>
                    <a:ext uri="{FF2B5EF4-FFF2-40B4-BE49-F238E27FC236}">
                      <a16:creationId xmlns:a16="http://schemas.microsoft.com/office/drawing/2014/main" id="{7D3F34CC-C220-47AE-9C57-48BBCFCB1CB9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6921128" y="3484543"/>
                  <a:ext cx="230040" cy="12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1046" name="Ink 1045">
                  <a:extLst>
                    <a:ext uri="{FF2B5EF4-FFF2-40B4-BE49-F238E27FC236}">
                      <a16:creationId xmlns:a16="http://schemas.microsoft.com/office/drawing/2014/main" id="{43206DEF-7ED5-4AA5-A063-653F143E8EEA}"/>
                    </a:ext>
                  </a:extLst>
                </p14:cNvPr>
                <p14:cNvContentPartPr/>
                <p14:nvPr/>
              </p14:nvContentPartPr>
              <p14:xfrm>
                <a:off x="7215968" y="3722503"/>
                <a:ext cx="79200" cy="41400"/>
              </p14:xfrm>
            </p:contentPart>
          </mc:Choice>
          <mc:Fallback>
            <p:pic>
              <p:nvPicPr>
                <p:cNvPr id="1046" name="Ink 1045">
                  <a:extLst>
                    <a:ext uri="{FF2B5EF4-FFF2-40B4-BE49-F238E27FC236}">
                      <a16:creationId xmlns:a16="http://schemas.microsoft.com/office/drawing/2014/main" id="{43206DEF-7ED5-4AA5-A063-653F143E8EEA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7197968" y="3704863"/>
                  <a:ext cx="114840" cy="7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1048" name="Ink 1047">
                  <a:extLst>
                    <a:ext uri="{FF2B5EF4-FFF2-40B4-BE49-F238E27FC236}">
                      <a16:creationId xmlns:a16="http://schemas.microsoft.com/office/drawing/2014/main" id="{6825523E-B5D2-4197-945B-156E1E5AB059}"/>
                    </a:ext>
                  </a:extLst>
                </p14:cNvPr>
                <p14:cNvContentPartPr/>
                <p14:nvPr/>
              </p14:nvContentPartPr>
              <p14:xfrm>
                <a:off x="7332968" y="3573103"/>
                <a:ext cx="119160" cy="232560"/>
              </p14:xfrm>
            </p:contentPart>
          </mc:Choice>
          <mc:Fallback>
            <p:pic>
              <p:nvPicPr>
                <p:cNvPr id="1048" name="Ink 1047">
                  <a:extLst>
                    <a:ext uri="{FF2B5EF4-FFF2-40B4-BE49-F238E27FC236}">
                      <a16:creationId xmlns:a16="http://schemas.microsoft.com/office/drawing/2014/main" id="{6825523E-B5D2-4197-945B-156E1E5AB059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7315328" y="3555463"/>
                  <a:ext cx="154800" cy="26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1049" name="Ink 1048">
                  <a:extLst>
                    <a:ext uri="{FF2B5EF4-FFF2-40B4-BE49-F238E27FC236}">
                      <a16:creationId xmlns:a16="http://schemas.microsoft.com/office/drawing/2014/main" id="{F1C1E778-4959-448C-9995-4697FCFF8857}"/>
                    </a:ext>
                  </a:extLst>
                </p14:cNvPr>
                <p14:cNvContentPartPr/>
                <p14:nvPr/>
              </p14:nvContentPartPr>
              <p14:xfrm>
                <a:off x="7287968" y="3447463"/>
                <a:ext cx="126000" cy="97200"/>
              </p14:xfrm>
            </p:contentPart>
          </mc:Choice>
          <mc:Fallback>
            <p:pic>
              <p:nvPicPr>
                <p:cNvPr id="1049" name="Ink 1048">
                  <a:extLst>
                    <a:ext uri="{FF2B5EF4-FFF2-40B4-BE49-F238E27FC236}">
                      <a16:creationId xmlns:a16="http://schemas.microsoft.com/office/drawing/2014/main" id="{F1C1E778-4959-448C-9995-4697FCFF8857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7270328" y="3429463"/>
                  <a:ext cx="161640" cy="1328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428796370"/>
      </p:ext>
    </p:extLst>
  </p:cSld>
  <p:clrMapOvr>
    <a:masterClrMapping/>
  </p:clrMapOvr>
</p:sld>
</file>

<file path=ppt/theme/theme1.xml><?xml version="1.0" encoding="utf-8"?>
<a:theme xmlns:a="http://schemas.openxmlformats.org/drawingml/2006/main" name="ShojiVTI">
  <a:themeElements>
    <a:clrScheme name="AnalogousFromDarkSeedLeftStep">
      <a:dk1>
        <a:srgbClr val="000000"/>
      </a:dk1>
      <a:lt1>
        <a:srgbClr val="FFFFFF"/>
      </a:lt1>
      <a:dk2>
        <a:srgbClr val="2E1B30"/>
      </a:dk2>
      <a:lt2>
        <a:srgbClr val="F0F3F2"/>
      </a:lt2>
      <a:accent1>
        <a:srgbClr val="E32D62"/>
      </a:accent1>
      <a:accent2>
        <a:srgbClr val="D11B9C"/>
      </a:accent2>
      <a:accent3>
        <a:srgbClr val="CC2DE3"/>
      </a:accent3>
      <a:accent4>
        <a:srgbClr val="6E1BD1"/>
      </a:accent4>
      <a:accent5>
        <a:srgbClr val="3831E3"/>
      </a:accent5>
      <a:accent6>
        <a:srgbClr val="1B60D1"/>
      </a:accent6>
      <a:hlink>
        <a:srgbClr val="5A3FBF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7131</TotalTime>
  <Words>382</Words>
  <Application>Microsoft Office PowerPoint</Application>
  <PresentationFormat>Widescreen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Meiryo</vt:lpstr>
      <vt:lpstr>Arial</vt:lpstr>
      <vt:lpstr>Corbel</vt:lpstr>
      <vt:lpstr>Wingdings</vt:lpstr>
      <vt:lpstr>ShojiVTI</vt:lpstr>
      <vt:lpstr>Unit 1: Concepts of Motion</vt:lpstr>
      <vt:lpstr>Some Vocabulary!</vt:lpstr>
      <vt:lpstr>More on Vectors</vt:lpstr>
      <vt:lpstr>Displacement</vt:lpstr>
      <vt:lpstr>Adding Vectors </vt:lpstr>
      <vt:lpstr>PowerPoint Presentation</vt:lpstr>
      <vt:lpstr>PowerPoint Presentation</vt:lpstr>
      <vt:lpstr>Subtracting Vectors </vt:lpstr>
      <vt:lpstr>PowerPoint Presentation</vt:lpstr>
      <vt:lpstr>PowerPoint Presentation</vt:lpstr>
      <vt:lpstr>Time Intervals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1: Concepts of Motion</dc:title>
  <dc:creator>KRISTIN BOYLE</dc:creator>
  <cp:lastModifiedBy>KRISTIN BOYLE</cp:lastModifiedBy>
  <cp:revision>15</cp:revision>
  <dcterms:created xsi:type="dcterms:W3CDTF">2021-09-07T18:35:10Z</dcterms:created>
  <dcterms:modified xsi:type="dcterms:W3CDTF">2021-09-15T17:39:44Z</dcterms:modified>
</cp:coreProperties>
</file>